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7" r:id="rId1"/>
  </p:sldMasterIdLst>
  <p:sldIdLst>
    <p:sldId id="256" r:id="rId2"/>
    <p:sldId id="258" r:id="rId3"/>
    <p:sldId id="273" r:id="rId4"/>
    <p:sldId id="261" r:id="rId5"/>
    <p:sldId id="264" r:id="rId6"/>
    <p:sldId id="259" r:id="rId7"/>
    <p:sldId id="274" r:id="rId8"/>
    <p:sldId id="270" r:id="rId9"/>
    <p:sldId id="276" r:id="rId10"/>
    <p:sldId id="279" r:id="rId11"/>
    <p:sldId id="278" r:id="rId12"/>
    <p:sldId id="267" r:id="rId13"/>
  </p:sldIdLst>
  <p:sldSz cx="9144000" cy="6858000" type="screen4x3"/>
  <p:notesSz cx="7010400" cy="92360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ancy Ivone Zamora Torres" initials="NIZT" lastIdx="1" clrIdx="0">
    <p:extLst>
      <p:ext uri="{19B8F6BF-5375-455C-9EA6-DF929625EA0E}">
        <p15:presenceInfo xmlns:p15="http://schemas.microsoft.com/office/powerpoint/2012/main" userId="S::nzamorat@cultura.gob.mx::75453c8d-e74b-4995-8ca8-7fb5a2c7d99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A05"/>
    <a:srgbClr val="005000"/>
    <a:srgbClr val="003300"/>
    <a:srgbClr val="005800"/>
    <a:srgbClr val="7A0000"/>
    <a:srgbClr val="896627"/>
    <a:srgbClr val="C290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431" autoAdjust="0"/>
    <p:restoredTop sz="95501" autoAdjust="0"/>
  </p:normalViewPr>
  <p:slideViewPr>
    <p:cSldViewPr snapToGrid="0" showGuides="1">
      <p:cViewPr varScale="1">
        <p:scale>
          <a:sx n="101" d="100"/>
          <a:sy n="101" d="100"/>
        </p:scale>
        <p:origin x="2364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ancy Ivone Zamora Torres" userId="75453c8d-e74b-4995-8ca8-7fb5a2c7d990" providerId="ADAL" clId="{16E40989-E7E9-45BD-A3CA-9B9E6F5D2CFB}"/>
    <pc:docChg chg="undo custSel modSld">
      <pc:chgData name="Nancy Ivone Zamora Torres" userId="75453c8d-e74b-4995-8ca8-7fb5a2c7d990" providerId="ADAL" clId="{16E40989-E7E9-45BD-A3CA-9B9E6F5D2CFB}" dt="2021-07-17T06:55:00.244" v="73" actId="20577"/>
      <pc:docMkLst>
        <pc:docMk/>
      </pc:docMkLst>
      <pc:sldChg chg="modSp mod">
        <pc:chgData name="Nancy Ivone Zamora Torres" userId="75453c8d-e74b-4995-8ca8-7fb5a2c7d990" providerId="ADAL" clId="{16E40989-E7E9-45BD-A3CA-9B9E6F5D2CFB}" dt="2021-07-17T06:55:00.244" v="73" actId="20577"/>
        <pc:sldMkLst>
          <pc:docMk/>
          <pc:sldMk cId="2779638222" sldId="259"/>
        </pc:sldMkLst>
        <pc:spChg chg="mod">
          <ac:chgData name="Nancy Ivone Zamora Torres" userId="75453c8d-e74b-4995-8ca8-7fb5a2c7d990" providerId="ADAL" clId="{16E40989-E7E9-45BD-A3CA-9B9E6F5D2CFB}" dt="2021-07-17T06:55:00.244" v="73" actId="20577"/>
          <ac:spMkLst>
            <pc:docMk/>
            <pc:sldMk cId="2779638222" sldId="259"/>
            <ac:spMk id="5" creationId="{00000000-0000-0000-0000-000000000000}"/>
          </ac:spMkLst>
        </pc:spChg>
      </pc:sldChg>
    </pc:docChg>
  </pc:docChgLst>
  <pc:docChgLst>
    <pc:chgData name="PROFEST" userId="S::profest@cultura.gob.mx::07531464-0568-49ff-a9f1-440f15b5c2a5" providerId="AD" clId="Web-{A01D9AE4-243A-910D-F7CB-985FCD513E53}"/>
    <pc:docChg chg="modSld">
      <pc:chgData name="PROFEST" userId="S::profest@cultura.gob.mx::07531464-0568-49ff-a9f1-440f15b5c2a5" providerId="AD" clId="Web-{A01D9AE4-243A-910D-F7CB-985FCD513E53}" dt="2021-07-14T22:03:06.007" v="21" actId="20577"/>
      <pc:docMkLst>
        <pc:docMk/>
      </pc:docMkLst>
      <pc:sldChg chg="modSp">
        <pc:chgData name="PROFEST" userId="S::profest@cultura.gob.mx::07531464-0568-49ff-a9f1-440f15b5c2a5" providerId="AD" clId="Web-{A01D9AE4-243A-910D-F7CB-985FCD513E53}" dt="2021-07-14T22:00:16.934" v="11" actId="20577"/>
        <pc:sldMkLst>
          <pc:docMk/>
          <pc:sldMk cId="2237763721" sldId="258"/>
        </pc:sldMkLst>
        <pc:spChg chg="mod">
          <ac:chgData name="PROFEST" userId="S::profest@cultura.gob.mx::07531464-0568-49ff-a9f1-440f15b5c2a5" providerId="AD" clId="Web-{A01D9AE4-243A-910D-F7CB-985FCD513E53}" dt="2021-07-14T22:00:16.934" v="11" actId="20577"/>
          <ac:spMkLst>
            <pc:docMk/>
            <pc:sldMk cId="2237763721" sldId="258"/>
            <ac:spMk id="96" creationId="{C9D750D7-094C-42E9-B205-11EE641D8CDB}"/>
          </ac:spMkLst>
        </pc:spChg>
      </pc:sldChg>
      <pc:sldChg chg="modSp">
        <pc:chgData name="PROFEST" userId="S::profest@cultura.gob.mx::07531464-0568-49ff-a9f1-440f15b5c2a5" providerId="AD" clId="Web-{A01D9AE4-243A-910D-F7CB-985FCD513E53}" dt="2021-07-14T22:03:06.007" v="21" actId="20577"/>
        <pc:sldMkLst>
          <pc:docMk/>
          <pc:sldMk cId="4035801466" sldId="267"/>
        </pc:sldMkLst>
        <pc:spChg chg="mod">
          <ac:chgData name="PROFEST" userId="S::profest@cultura.gob.mx::07531464-0568-49ff-a9f1-440f15b5c2a5" providerId="AD" clId="Web-{A01D9AE4-243A-910D-F7CB-985FCD513E53}" dt="2021-07-14T22:03:06.007" v="21" actId="20577"/>
          <ac:spMkLst>
            <pc:docMk/>
            <pc:sldMk cId="4035801466" sldId="267"/>
            <ac:spMk id="11" creationId="{00000000-0000-0000-0000-000000000000}"/>
          </ac:spMkLst>
        </pc:spChg>
      </pc:sldChg>
      <pc:sldChg chg="modSp">
        <pc:chgData name="PROFEST" userId="S::profest@cultura.gob.mx::07531464-0568-49ff-a9f1-440f15b5c2a5" providerId="AD" clId="Web-{A01D9AE4-243A-910D-F7CB-985FCD513E53}" dt="2021-07-14T22:02:04.628" v="14" actId="20577"/>
        <pc:sldMkLst>
          <pc:docMk/>
          <pc:sldMk cId="863265654" sldId="279"/>
        </pc:sldMkLst>
        <pc:spChg chg="mod">
          <ac:chgData name="PROFEST" userId="S::profest@cultura.gob.mx::07531464-0568-49ff-a9f1-440f15b5c2a5" providerId="AD" clId="Web-{A01D9AE4-243A-910D-F7CB-985FCD513E53}" dt="2021-07-14T22:02:04.628" v="14" actId="20577"/>
          <ac:spMkLst>
            <pc:docMk/>
            <pc:sldMk cId="863265654" sldId="279"/>
            <ac:spMk id="4" creationId="{00000000-0000-0000-0000-000000000000}"/>
          </ac:spMkLst>
        </pc:spChg>
      </pc:sldChg>
    </pc:docChg>
  </pc:docChgLst>
  <pc:docChgLst>
    <pc:chgData name="Nancy Ivone Zamora Torres" userId="75453c8d-e74b-4995-8ca8-7fb5a2c7d990" providerId="ADAL" clId="{32DFD3E4-5DC6-4331-9306-D6D848F040B7}"/>
    <pc:docChg chg="undo redo custSel addSld delSld modSld sldOrd modMainMaster">
      <pc:chgData name="Nancy Ivone Zamora Torres" userId="75453c8d-e74b-4995-8ca8-7fb5a2c7d990" providerId="ADAL" clId="{32DFD3E4-5DC6-4331-9306-D6D848F040B7}" dt="2021-06-28T22:37:04.521" v="4067" actId="20577"/>
      <pc:docMkLst>
        <pc:docMk/>
      </pc:docMkLst>
      <pc:sldChg chg="addSp delSp modSp add mod modTransition setBg delDesignElem">
        <pc:chgData name="Nancy Ivone Zamora Torres" userId="75453c8d-e74b-4995-8ca8-7fb5a2c7d990" providerId="ADAL" clId="{32DFD3E4-5DC6-4331-9306-D6D848F040B7}" dt="2021-06-28T16:40:16.596" v="4060" actId="207"/>
        <pc:sldMkLst>
          <pc:docMk/>
          <pc:sldMk cId="1867615986" sldId="256"/>
        </pc:sldMkLst>
        <pc:spChg chg="del">
          <ac:chgData name="Nancy Ivone Zamora Torres" userId="75453c8d-e74b-4995-8ca8-7fb5a2c7d990" providerId="ADAL" clId="{32DFD3E4-5DC6-4331-9306-D6D848F040B7}" dt="2021-06-28T16:33:12.590" v="4015"/>
          <ac:spMkLst>
            <pc:docMk/>
            <pc:sldMk cId="1867615986" sldId="256"/>
            <ac:spMk id="142" creationId="{015E3E78-BF51-4607-86CE-A0299B88FE8C}"/>
          </ac:spMkLst>
        </pc:spChg>
        <pc:spChg chg="del">
          <ac:chgData name="Nancy Ivone Zamora Torres" userId="75453c8d-e74b-4995-8ca8-7fb5a2c7d990" providerId="ADAL" clId="{32DFD3E4-5DC6-4331-9306-D6D848F040B7}" dt="2021-06-28T16:33:12.590" v="4015"/>
          <ac:spMkLst>
            <pc:docMk/>
            <pc:sldMk cId="1867615986" sldId="256"/>
            <ac:spMk id="144" creationId="{AFCFD6D8-B11A-4FF8-AA6D-F63F472A21F4}"/>
          </ac:spMkLst>
        </pc:spChg>
        <pc:spChg chg="del">
          <ac:chgData name="Nancy Ivone Zamora Torres" userId="75453c8d-e74b-4995-8ca8-7fb5a2c7d990" providerId="ADAL" clId="{32DFD3E4-5DC6-4331-9306-D6D848F040B7}" dt="2021-06-28T16:33:12.590" v="4015"/>
          <ac:spMkLst>
            <pc:docMk/>
            <pc:sldMk cId="1867615986" sldId="256"/>
            <ac:spMk id="146" creationId="{8D8213AA-0208-457F-9CD6-78FE2679566F}"/>
          </ac:spMkLst>
        </pc:spChg>
        <pc:spChg chg="del">
          <ac:chgData name="Nancy Ivone Zamora Torres" userId="75453c8d-e74b-4995-8ca8-7fb5a2c7d990" providerId="ADAL" clId="{32DFD3E4-5DC6-4331-9306-D6D848F040B7}" dt="2021-06-28T16:33:12.590" v="4015"/>
          <ac:spMkLst>
            <pc:docMk/>
            <pc:sldMk cId="1867615986" sldId="256"/>
            <ac:spMk id="148" creationId="{99CDFA5B-0593-4946-8B2B-61B888895B3E}"/>
          </ac:spMkLst>
        </pc:spChg>
        <pc:spChg chg="del">
          <ac:chgData name="Nancy Ivone Zamora Torres" userId="75453c8d-e74b-4995-8ca8-7fb5a2c7d990" providerId="ADAL" clId="{32DFD3E4-5DC6-4331-9306-D6D848F040B7}" dt="2021-06-28T16:33:12.590" v="4015"/>
          <ac:spMkLst>
            <pc:docMk/>
            <pc:sldMk cId="1867615986" sldId="256"/>
            <ac:spMk id="150" creationId="{5BC01963-BAEA-42F8-A0A1-D5323FDF5C59}"/>
          </ac:spMkLst>
        </pc:spChg>
        <pc:spChg chg="mod">
          <ac:chgData name="Nancy Ivone Zamora Torres" userId="75453c8d-e74b-4995-8ca8-7fb5a2c7d990" providerId="ADAL" clId="{32DFD3E4-5DC6-4331-9306-D6D848F040B7}" dt="2021-06-28T16:40:16.596" v="4060" actId="207"/>
          <ac:spMkLst>
            <pc:docMk/>
            <pc:sldMk cId="1867615986" sldId="256"/>
            <ac:spMk id="151" creationId="{6919D5EF-4175-4379-9B54-44DA1C5BB114}"/>
          </ac:spMkLst>
        </pc:spChg>
        <pc:spChg chg="del">
          <ac:chgData name="Nancy Ivone Zamora Torres" userId="75453c8d-e74b-4995-8ca8-7fb5a2c7d990" providerId="ADAL" clId="{32DFD3E4-5DC6-4331-9306-D6D848F040B7}" dt="2021-06-28T16:33:12.590" v="4015"/>
          <ac:spMkLst>
            <pc:docMk/>
            <pc:sldMk cId="1867615986" sldId="256"/>
            <ac:spMk id="156" creationId="{9A55474B-4D9C-4A4D-AC41-524963CDBADC}"/>
          </ac:spMkLst>
        </pc:spChg>
        <pc:grpChg chg="add mod">
          <ac:chgData name="Nancy Ivone Zamora Torres" userId="75453c8d-e74b-4995-8ca8-7fb5a2c7d990" providerId="ADAL" clId="{32DFD3E4-5DC6-4331-9306-D6D848F040B7}" dt="2021-06-28T16:33:55.467" v="4025" actId="1076"/>
          <ac:grpSpMkLst>
            <pc:docMk/>
            <pc:sldMk cId="1867615986" sldId="256"/>
            <ac:grpSpMk id="15" creationId="{778D7789-3138-46F7-8C91-A7B6A37F837F}"/>
          </ac:grpSpMkLst>
        </pc:grpChg>
        <pc:picChg chg="mod">
          <ac:chgData name="Nancy Ivone Zamora Torres" userId="75453c8d-e74b-4995-8ca8-7fb5a2c7d990" providerId="ADAL" clId="{32DFD3E4-5DC6-4331-9306-D6D848F040B7}" dt="2021-06-28T16:33:27.339" v="4017"/>
          <ac:picMkLst>
            <pc:docMk/>
            <pc:sldMk cId="1867615986" sldId="256"/>
            <ac:picMk id="16" creationId="{6F54174A-ACC3-4F44-9F95-8EBD02B29BC4}"/>
          </ac:picMkLst>
        </pc:picChg>
        <pc:picChg chg="mod">
          <ac:chgData name="Nancy Ivone Zamora Torres" userId="75453c8d-e74b-4995-8ca8-7fb5a2c7d990" providerId="ADAL" clId="{32DFD3E4-5DC6-4331-9306-D6D848F040B7}" dt="2021-06-28T16:33:27.339" v="4017"/>
          <ac:picMkLst>
            <pc:docMk/>
            <pc:sldMk cId="1867615986" sldId="256"/>
            <ac:picMk id="17" creationId="{403741D6-424E-4D96-8971-118E6799159B}"/>
          </ac:picMkLst>
        </pc:picChg>
        <pc:cxnChg chg="del">
          <ac:chgData name="Nancy Ivone Zamora Torres" userId="75453c8d-e74b-4995-8ca8-7fb5a2c7d990" providerId="ADAL" clId="{32DFD3E4-5DC6-4331-9306-D6D848F040B7}" dt="2021-06-28T16:33:12.590" v="4015"/>
          <ac:cxnSpMkLst>
            <pc:docMk/>
            <pc:sldMk cId="1867615986" sldId="256"/>
            <ac:cxnSpMk id="152" creationId="{EB60E152-277A-4689-827B-214A55B3D55A}"/>
          </ac:cxnSpMkLst>
        </pc:cxnChg>
        <pc:cxnChg chg="del">
          <ac:chgData name="Nancy Ivone Zamora Torres" userId="75453c8d-e74b-4995-8ca8-7fb5a2c7d990" providerId="ADAL" clId="{32DFD3E4-5DC6-4331-9306-D6D848F040B7}" dt="2021-06-28T16:33:12.590" v="4015"/>
          <ac:cxnSpMkLst>
            <pc:docMk/>
            <pc:sldMk cId="1867615986" sldId="256"/>
            <ac:cxnSpMk id="154" creationId="{1993689F-A4B8-43C0-ADED-5E8C083DCA3A}"/>
          </ac:cxnSpMkLst>
        </pc:cxnChg>
      </pc:sldChg>
      <pc:sldChg chg="addSp delSp modSp del mod setBg delDesignElem">
        <pc:chgData name="Nancy Ivone Zamora Torres" userId="75453c8d-e74b-4995-8ca8-7fb5a2c7d990" providerId="ADAL" clId="{32DFD3E4-5DC6-4331-9306-D6D848F040B7}" dt="2021-06-28T16:34:52.808" v="4029" actId="47"/>
        <pc:sldMkLst>
          <pc:docMk/>
          <pc:sldMk cId="616279452" sldId="257"/>
        </pc:sldMkLst>
        <pc:spChg chg="mod">
          <ac:chgData name="Nancy Ivone Zamora Torres" userId="75453c8d-e74b-4995-8ca8-7fb5a2c7d990" providerId="ADAL" clId="{32DFD3E4-5DC6-4331-9306-D6D848F040B7}" dt="2021-06-25T19:01:01.408" v="3006" actId="1076"/>
          <ac:spMkLst>
            <pc:docMk/>
            <pc:sldMk cId="616279452" sldId="257"/>
            <ac:spMk id="4" creationId="{00000000-0000-0000-0000-000000000000}"/>
          </ac:spMkLst>
        </pc:spChg>
        <pc:spChg chg="mod">
          <ac:chgData name="Nancy Ivone Zamora Torres" userId="75453c8d-e74b-4995-8ca8-7fb5a2c7d990" providerId="ADAL" clId="{32DFD3E4-5DC6-4331-9306-D6D848F040B7}" dt="2021-06-25T19:01:00.618" v="3005" actId="1076"/>
          <ac:spMkLst>
            <pc:docMk/>
            <pc:sldMk cId="616279452" sldId="257"/>
            <ac:spMk id="5" creationId="{00000000-0000-0000-0000-000000000000}"/>
          </ac:spMkLst>
        </pc:spChg>
        <pc:spChg chg="mod">
          <ac:chgData name="Nancy Ivone Zamora Torres" userId="75453c8d-e74b-4995-8ca8-7fb5a2c7d990" providerId="ADAL" clId="{32DFD3E4-5DC6-4331-9306-D6D848F040B7}" dt="2021-06-25T15:17:35.189" v="13" actId="1076"/>
          <ac:spMkLst>
            <pc:docMk/>
            <pc:sldMk cId="616279452" sldId="257"/>
            <ac:spMk id="12" creationId="{00000000-0000-0000-0000-000000000000}"/>
          </ac:spMkLst>
        </pc:spChg>
        <pc:spChg chg="mod">
          <ac:chgData name="Nancy Ivone Zamora Torres" userId="75453c8d-e74b-4995-8ca8-7fb5a2c7d990" providerId="ADAL" clId="{32DFD3E4-5DC6-4331-9306-D6D848F040B7}" dt="2021-06-25T15:17:35.189" v="13" actId="1076"/>
          <ac:spMkLst>
            <pc:docMk/>
            <pc:sldMk cId="616279452" sldId="257"/>
            <ac:spMk id="20" creationId="{00000000-0000-0000-0000-000000000000}"/>
          </ac:spMkLst>
        </pc:spChg>
        <pc:spChg chg="mod">
          <ac:chgData name="Nancy Ivone Zamora Torres" userId="75453c8d-e74b-4995-8ca8-7fb5a2c7d990" providerId="ADAL" clId="{32DFD3E4-5DC6-4331-9306-D6D848F040B7}" dt="2021-06-25T15:17:35.189" v="13" actId="1076"/>
          <ac:spMkLst>
            <pc:docMk/>
            <pc:sldMk cId="616279452" sldId="257"/>
            <ac:spMk id="21" creationId="{00000000-0000-0000-0000-000000000000}"/>
          </ac:spMkLst>
        </pc:spChg>
        <pc:spChg chg="mod">
          <ac:chgData name="Nancy Ivone Zamora Torres" userId="75453c8d-e74b-4995-8ca8-7fb5a2c7d990" providerId="ADAL" clId="{32DFD3E4-5DC6-4331-9306-D6D848F040B7}" dt="2021-06-25T15:17:35.189" v="13" actId="1076"/>
          <ac:spMkLst>
            <pc:docMk/>
            <pc:sldMk cId="616279452" sldId="257"/>
            <ac:spMk id="22" creationId="{00000000-0000-0000-0000-000000000000}"/>
          </ac:spMkLst>
        </pc:spChg>
        <pc:spChg chg="mod">
          <ac:chgData name="Nancy Ivone Zamora Torres" userId="75453c8d-e74b-4995-8ca8-7fb5a2c7d990" providerId="ADAL" clId="{32DFD3E4-5DC6-4331-9306-D6D848F040B7}" dt="2021-06-25T15:17:35.189" v="13" actId="1076"/>
          <ac:spMkLst>
            <pc:docMk/>
            <pc:sldMk cId="616279452" sldId="257"/>
            <ac:spMk id="23" creationId="{00000000-0000-0000-0000-000000000000}"/>
          </ac:spMkLst>
        </pc:spChg>
        <pc:spChg chg="mod">
          <ac:chgData name="Nancy Ivone Zamora Torres" userId="75453c8d-e74b-4995-8ca8-7fb5a2c7d990" providerId="ADAL" clId="{32DFD3E4-5DC6-4331-9306-D6D848F040B7}" dt="2021-06-25T15:17:35.189" v="13" actId="1076"/>
          <ac:spMkLst>
            <pc:docMk/>
            <pc:sldMk cId="616279452" sldId="257"/>
            <ac:spMk id="24" creationId="{00000000-0000-0000-0000-000000000000}"/>
          </ac:spMkLst>
        </pc:spChg>
        <pc:spChg chg="mod">
          <ac:chgData name="Nancy Ivone Zamora Torres" userId="75453c8d-e74b-4995-8ca8-7fb5a2c7d990" providerId="ADAL" clId="{32DFD3E4-5DC6-4331-9306-D6D848F040B7}" dt="2021-06-25T15:17:35.189" v="13" actId="1076"/>
          <ac:spMkLst>
            <pc:docMk/>
            <pc:sldMk cId="616279452" sldId="257"/>
            <ac:spMk id="25" creationId="{00000000-0000-0000-0000-000000000000}"/>
          </ac:spMkLst>
        </pc:spChg>
        <pc:spChg chg="mod">
          <ac:chgData name="Nancy Ivone Zamora Torres" userId="75453c8d-e74b-4995-8ca8-7fb5a2c7d990" providerId="ADAL" clId="{32DFD3E4-5DC6-4331-9306-D6D848F040B7}" dt="2021-06-25T15:17:35.189" v="13" actId="1076"/>
          <ac:spMkLst>
            <pc:docMk/>
            <pc:sldMk cId="616279452" sldId="257"/>
            <ac:spMk id="26" creationId="{00000000-0000-0000-0000-000000000000}"/>
          </ac:spMkLst>
        </pc:spChg>
        <pc:spChg chg="mod">
          <ac:chgData name="Nancy Ivone Zamora Torres" userId="75453c8d-e74b-4995-8ca8-7fb5a2c7d990" providerId="ADAL" clId="{32DFD3E4-5DC6-4331-9306-D6D848F040B7}" dt="2021-06-25T15:17:35.189" v="13" actId="1076"/>
          <ac:spMkLst>
            <pc:docMk/>
            <pc:sldMk cId="616279452" sldId="257"/>
            <ac:spMk id="27" creationId="{00000000-0000-0000-0000-000000000000}"/>
          </ac:spMkLst>
        </pc:spChg>
        <pc:spChg chg="mod">
          <ac:chgData name="Nancy Ivone Zamora Torres" userId="75453c8d-e74b-4995-8ca8-7fb5a2c7d990" providerId="ADAL" clId="{32DFD3E4-5DC6-4331-9306-D6D848F040B7}" dt="2021-06-25T15:17:35.189" v="13" actId="1076"/>
          <ac:spMkLst>
            <pc:docMk/>
            <pc:sldMk cId="616279452" sldId="257"/>
            <ac:spMk id="28" creationId="{00000000-0000-0000-0000-000000000000}"/>
          </ac:spMkLst>
        </pc:spChg>
        <pc:spChg chg="mod">
          <ac:chgData name="Nancy Ivone Zamora Torres" userId="75453c8d-e74b-4995-8ca8-7fb5a2c7d990" providerId="ADAL" clId="{32DFD3E4-5DC6-4331-9306-D6D848F040B7}" dt="2021-06-25T15:17:35.189" v="13" actId="1076"/>
          <ac:spMkLst>
            <pc:docMk/>
            <pc:sldMk cId="616279452" sldId="257"/>
            <ac:spMk id="29" creationId="{00000000-0000-0000-0000-000000000000}"/>
          </ac:spMkLst>
        </pc:spChg>
        <pc:spChg chg="mod">
          <ac:chgData name="Nancy Ivone Zamora Torres" userId="75453c8d-e74b-4995-8ca8-7fb5a2c7d990" providerId="ADAL" clId="{32DFD3E4-5DC6-4331-9306-D6D848F040B7}" dt="2021-06-25T15:17:35.189" v="13" actId="1076"/>
          <ac:spMkLst>
            <pc:docMk/>
            <pc:sldMk cId="616279452" sldId="257"/>
            <ac:spMk id="30" creationId="{00000000-0000-0000-0000-000000000000}"/>
          </ac:spMkLst>
        </pc:spChg>
        <pc:spChg chg="mod">
          <ac:chgData name="Nancy Ivone Zamora Torres" userId="75453c8d-e74b-4995-8ca8-7fb5a2c7d990" providerId="ADAL" clId="{32DFD3E4-5DC6-4331-9306-D6D848F040B7}" dt="2021-06-25T15:17:35.189" v="13" actId="1076"/>
          <ac:spMkLst>
            <pc:docMk/>
            <pc:sldMk cId="616279452" sldId="257"/>
            <ac:spMk id="31" creationId="{00000000-0000-0000-0000-000000000000}"/>
          </ac:spMkLst>
        </pc:spChg>
        <pc:spChg chg="mod">
          <ac:chgData name="Nancy Ivone Zamora Torres" userId="75453c8d-e74b-4995-8ca8-7fb5a2c7d990" providerId="ADAL" clId="{32DFD3E4-5DC6-4331-9306-D6D848F040B7}" dt="2021-06-25T15:17:35.189" v="13" actId="1076"/>
          <ac:spMkLst>
            <pc:docMk/>
            <pc:sldMk cId="616279452" sldId="257"/>
            <ac:spMk id="32" creationId="{00000000-0000-0000-0000-000000000000}"/>
          </ac:spMkLst>
        </pc:spChg>
        <pc:spChg chg="mod">
          <ac:chgData name="Nancy Ivone Zamora Torres" userId="75453c8d-e74b-4995-8ca8-7fb5a2c7d990" providerId="ADAL" clId="{32DFD3E4-5DC6-4331-9306-D6D848F040B7}" dt="2021-06-25T15:17:35.189" v="13" actId="1076"/>
          <ac:spMkLst>
            <pc:docMk/>
            <pc:sldMk cId="616279452" sldId="257"/>
            <ac:spMk id="33" creationId="{00000000-0000-0000-0000-000000000000}"/>
          </ac:spMkLst>
        </pc:spChg>
        <pc:spChg chg="mod">
          <ac:chgData name="Nancy Ivone Zamora Torres" userId="75453c8d-e74b-4995-8ca8-7fb5a2c7d990" providerId="ADAL" clId="{32DFD3E4-5DC6-4331-9306-D6D848F040B7}" dt="2021-06-25T15:17:35.189" v="13" actId="1076"/>
          <ac:spMkLst>
            <pc:docMk/>
            <pc:sldMk cId="616279452" sldId="257"/>
            <ac:spMk id="34" creationId="{00000000-0000-0000-0000-000000000000}"/>
          </ac:spMkLst>
        </pc:spChg>
        <pc:spChg chg="mod">
          <ac:chgData name="Nancy Ivone Zamora Torres" userId="75453c8d-e74b-4995-8ca8-7fb5a2c7d990" providerId="ADAL" clId="{32DFD3E4-5DC6-4331-9306-D6D848F040B7}" dt="2021-06-25T15:17:35.189" v="13" actId="1076"/>
          <ac:spMkLst>
            <pc:docMk/>
            <pc:sldMk cId="616279452" sldId="257"/>
            <ac:spMk id="35" creationId="{00000000-0000-0000-0000-000000000000}"/>
          </ac:spMkLst>
        </pc:spChg>
        <pc:spChg chg="mod">
          <ac:chgData name="Nancy Ivone Zamora Torres" userId="75453c8d-e74b-4995-8ca8-7fb5a2c7d990" providerId="ADAL" clId="{32DFD3E4-5DC6-4331-9306-D6D848F040B7}" dt="2021-06-25T15:17:35.189" v="13" actId="1076"/>
          <ac:spMkLst>
            <pc:docMk/>
            <pc:sldMk cId="616279452" sldId="257"/>
            <ac:spMk id="36" creationId="{00000000-0000-0000-0000-000000000000}"/>
          </ac:spMkLst>
        </pc:spChg>
        <pc:spChg chg="mod">
          <ac:chgData name="Nancy Ivone Zamora Torres" userId="75453c8d-e74b-4995-8ca8-7fb5a2c7d990" providerId="ADAL" clId="{32DFD3E4-5DC6-4331-9306-D6D848F040B7}" dt="2021-06-25T15:17:35.189" v="13" actId="1076"/>
          <ac:spMkLst>
            <pc:docMk/>
            <pc:sldMk cId="616279452" sldId="257"/>
            <ac:spMk id="37" creationId="{00000000-0000-0000-0000-000000000000}"/>
          </ac:spMkLst>
        </pc:spChg>
        <pc:spChg chg="add del">
          <ac:chgData name="Nancy Ivone Zamora Torres" userId="75453c8d-e74b-4995-8ca8-7fb5a2c7d990" providerId="ADAL" clId="{32DFD3E4-5DC6-4331-9306-D6D848F040B7}" dt="2021-06-25T19:01:06.481" v="3009"/>
          <ac:spMkLst>
            <pc:docMk/>
            <pc:sldMk cId="616279452" sldId="257"/>
            <ac:spMk id="53" creationId="{A65AC7D1-EAA9-48F5-B509-60A7F50BF703}"/>
          </ac:spMkLst>
        </pc:spChg>
        <pc:spChg chg="add del">
          <ac:chgData name="Nancy Ivone Zamora Torres" userId="75453c8d-e74b-4995-8ca8-7fb5a2c7d990" providerId="ADAL" clId="{32DFD3E4-5DC6-4331-9306-D6D848F040B7}" dt="2021-06-25T19:01:06.481" v="3009"/>
          <ac:spMkLst>
            <pc:docMk/>
            <pc:sldMk cId="616279452" sldId="257"/>
            <ac:spMk id="54" creationId="{D6320AF9-619A-4175-865B-5663E1AEF4C5}"/>
          </ac:spMkLst>
        </pc:spChg>
        <pc:spChg chg="add del">
          <ac:chgData name="Nancy Ivone Zamora Torres" userId="75453c8d-e74b-4995-8ca8-7fb5a2c7d990" providerId="ADAL" clId="{32DFD3E4-5DC6-4331-9306-D6D848F040B7}" dt="2021-06-25T15:19:47.696" v="31" actId="26606"/>
          <ac:spMkLst>
            <pc:docMk/>
            <pc:sldMk cId="616279452" sldId="257"/>
            <ac:spMk id="67" creationId="{9F4444CE-BC8D-4D61-B303-4C05614E62AB}"/>
          </ac:spMkLst>
        </pc:spChg>
        <pc:spChg chg="add del">
          <ac:chgData name="Nancy Ivone Zamora Torres" userId="75453c8d-e74b-4995-8ca8-7fb5a2c7d990" providerId="ADAL" clId="{32DFD3E4-5DC6-4331-9306-D6D848F040B7}" dt="2021-06-25T15:19:47.696" v="31" actId="26606"/>
          <ac:spMkLst>
            <pc:docMk/>
            <pc:sldMk cId="616279452" sldId="257"/>
            <ac:spMk id="69" creationId="{62423CA5-E2E1-4789-B759-9906C1C94063}"/>
          </ac:spMkLst>
        </pc:spChg>
        <pc:spChg chg="add del">
          <ac:chgData name="Nancy Ivone Zamora Torres" userId="75453c8d-e74b-4995-8ca8-7fb5a2c7d990" providerId="ADAL" clId="{32DFD3E4-5DC6-4331-9306-D6D848F040B7}" dt="2021-06-25T19:01:06.481" v="3009"/>
          <ac:spMkLst>
            <pc:docMk/>
            <pc:sldMk cId="616279452" sldId="257"/>
            <ac:spMk id="70" creationId="{7E018740-5C2B-4A41-AC1A-7E68D1EC1954}"/>
          </ac:spMkLst>
        </pc:spChg>
        <pc:spChg chg="add del">
          <ac:chgData name="Nancy Ivone Zamora Torres" userId="75453c8d-e74b-4995-8ca8-7fb5a2c7d990" providerId="ADAL" clId="{32DFD3E4-5DC6-4331-9306-D6D848F040B7}" dt="2021-06-25T15:19:47.696" v="31" actId="26606"/>
          <ac:spMkLst>
            <pc:docMk/>
            <pc:sldMk cId="616279452" sldId="257"/>
            <ac:spMk id="71" creationId="{73772B81-181F-48B7-8826-4D9686D15DF5}"/>
          </ac:spMkLst>
        </pc:spChg>
        <pc:spChg chg="add del">
          <ac:chgData name="Nancy Ivone Zamora Torres" userId="75453c8d-e74b-4995-8ca8-7fb5a2c7d990" providerId="ADAL" clId="{32DFD3E4-5DC6-4331-9306-D6D848F040B7}" dt="2021-06-25T19:01:06.481" v="3009"/>
          <ac:spMkLst>
            <pc:docMk/>
            <pc:sldMk cId="616279452" sldId="257"/>
            <ac:spMk id="72" creationId="{166F75A4-C475-4941-8EE2-B80A06A2C1BB}"/>
          </ac:spMkLst>
        </pc:spChg>
        <pc:spChg chg="add del">
          <ac:chgData name="Nancy Ivone Zamora Torres" userId="75453c8d-e74b-4995-8ca8-7fb5a2c7d990" providerId="ADAL" clId="{32DFD3E4-5DC6-4331-9306-D6D848F040B7}" dt="2021-06-25T15:19:47.696" v="31" actId="26606"/>
          <ac:spMkLst>
            <pc:docMk/>
            <pc:sldMk cId="616279452" sldId="257"/>
            <ac:spMk id="73" creationId="{B2205F6E-03C6-4E92-877C-E2482F6599AA}"/>
          </ac:spMkLst>
        </pc:spChg>
        <pc:spChg chg="add del">
          <ac:chgData name="Nancy Ivone Zamora Torres" userId="75453c8d-e74b-4995-8ca8-7fb5a2c7d990" providerId="ADAL" clId="{32DFD3E4-5DC6-4331-9306-D6D848F040B7}" dt="2021-06-25T19:01:06.481" v="3009"/>
          <ac:spMkLst>
            <pc:docMk/>
            <pc:sldMk cId="616279452" sldId="257"/>
            <ac:spMk id="74" creationId="{A032553A-72E8-4B0D-8405-FF9771C9AF05}"/>
          </ac:spMkLst>
        </pc:spChg>
        <pc:spChg chg="add del">
          <ac:chgData name="Nancy Ivone Zamora Torres" userId="75453c8d-e74b-4995-8ca8-7fb5a2c7d990" providerId="ADAL" clId="{32DFD3E4-5DC6-4331-9306-D6D848F040B7}" dt="2021-06-25T15:19:52.204" v="33" actId="26606"/>
          <ac:spMkLst>
            <pc:docMk/>
            <pc:sldMk cId="616279452" sldId="257"/>
            <ac:spMk id="75" creationId="{7E018740-5C2B-4A41-AC1A-7E68D1EC1954}"/>
          </ac:spMkLst>
        </pc:spChg>
        <pc:spChg chg="add del">
          <ac:chgData name="Nancy Ivone Zamora Torres" userId="75453c8d-e74b-4995-8ca8-7fb5a2c7d990" providerId="ADAL" clId="{32DFD3E4-5DC6-4331-9306-D6D848F040B7}" dt="2021-06-25T15:19:52.204" v="33" actId="26606"/>
          <ac:spMkLst>
            <pc:docMk/>
            <pc:sldMk cId="616279452" sldId="257"/>
            <ac:spMk id="77" creationId="{166F75A4-C475-4941-8EE2-B80A06A2C1BB}"/>
          </ac:spMkLst>
        </pc:spChg>
        <pc:spChg chg="add del">
          <ac:chgData name="Nancy Ivone Zamora Torres" userId="75453c8d-e74b-4995-8ca8-7fb5a2c7d990" providerId="ADAL" clId="{32DFD3E4-5DC6-4331-9306-D6D848F040B7}" dt="2021-06-25T15:19:52.204" v="33" actId="26606"/>
          <ac:spMkLst>
            <pc:docMk/>
            <pc:sldMk cId="616279452" sldId="257"/>
            <ac:spMk id="78" creationId="{A65AC7D1-EAA9-48F5-B509-60A7F50BF703}"/>
          </ac:spMkLst>
        </pc:spChg>
        <pc:spChg chg="add del">
          <ac:chgData name="Nancy Ivone Zamora Torres" userId="75453c8d-e74b-4995-8ca8-7fb5a2c7d990" providerId="ADAL" clId="{32DFD3E4-5DC6-4331-9306-D6D848F040B7}" dt="2021-06-25T15:19:52.204" v="33" actId="26606"/>
          <ac:spMkLst>
            <pc:docMk/>
            <pc:sldMk cId="616279452" sldId="257"/>
            <ac:spMk id="79" creationId="{A032553A-72E8-4B0D-8405-FF9771C9AF05}"/>
          </ac:spMkLst>
        </pc:spChg>
        <pc:spChg chg="add del">
          <ac:chgData name="Nancy Ivone Zamora Torres" userId="75453c8d-e74b-4995-8ca8-7fb5a2c7d990" providerId="ADAL" clId="{32DFD3E4-5DC6-4331-9306-D6D848F040B7}" dt="2021-06-25T15:19:52.204" v="33" actId="26606"/>
          <ac:spMkLst>
            <pc:docMk/>
            <pc:sldMk cId="616279452" sldId="257"/>
            <ac:spMk id="80" creationId="{D6320AF9-619A-4175-865B-5663E1AEF4C5}"/>
          </ac:spMkLst>
        </pc:spChg>
        <pc:spChg chg="add del">
          <ac:chgData name="Nancy Ivone Zamora Torres" userId="75453c8d-e74b-4995-8ca8-7fb5a2c7d990" providerId="ADAL" clId="{32DFD3E4-5DC6-4331-9306-D6D848F040B7}" dt="2021-06-25T15:19:52.204" v="33" actId="26606"/>
          <ac:spMkLst>
            <pc:docMk/>
            <pc:sldMk cId="616279452" sldId="257"/>
            <ac:spMk id="81" creationId="{765800AC-C3B9-498E-87BC-29FAE4C76B21}"/>
          </ac:spMkLst>
        </pc:spChg>
        <pc:spChg chg="add del">
          <ac:chgData name="Nancy Ivone Zamora Torres" userId="75453c8d-e74b-4995-8ca8-7fb5a2c7d990" providerId="ADAL" clId="{32DFD3E4-5DC6-4331-9306-D6D848F040B7}" dt="2021-06-25T15:19:52.204" v="33" actId="26606"/>
          <ac:spMkLst>
            <pc:docMk/>
            <pc:sldMk cId="616279452" sldId="257"/>
            <ac:spMk id="83" creationId="{1F9D6ACB-2FF4-49F9-978A-E0D5327FC635}"/>
          </ac:spMkLst>
        </pc:spChg>
        <pc:spChg chg="add del">
          <ac:chgData name="Nancy Ivone Zamora Torres" userId="75453c8d-e74b-4995-8ca8-7fb5a2c7d990" providerId="ADAL" clId="{32DFD3E4-5DC6-4331-9306-D6D848F040B7}" dt="2021-06-25T15:19:52.204" v="33" actId="26606"/>
          <ac:spMkLst>
            <pc:docMk/>
            <pc:sldMk cId="616279452" sldId="257"/>
            <ac:spMk id="85" creationId="{A5EC319D-0FEA-4B95-A3EA-01E35672C95B}"/>
          </ac:spMkLst>
        </pc:spChg>
        <pc:spChg chg="add del">
          <ac:chgData name="Nancy Ivone Zamora Torres" userId="75453c8d-e74b-4995-8ca8-7fb5a2c7d990" providerId="ADAL" clId="{32DFD3E4-5DC6-4331-9306-D6D848F040B7}" dt="2021-06-25T19:01:06.481" v="3009"/>
          <ac:spMkLst>
            <pc:docMk/>
            <pc:sldMk cId="616279452" sldId="257"/>
            <ac:spMk id="86" creationId="{765800AC-C3B9-498E-87BC-29FAE4C76B21}"/>
          </ac:spMkLst>
        </pc:spChg>
        <pc:spChg chg="add del">
          <ac:chgData name="Nancy Ivone Zamora Torres" userId="75453c8d-e74b-4995-8ca8-7fb5a2c7d990" providerId="ADAL" clId="{32DFD3E4-5DC6-4331-9306-D6D848F040B7}" dt="2021-06-25T15:19:52.797" v="36" actId="26606"/>
          <ac:spMkLst>
            <pc:docMk/>
            <pc:sldMk cId="616279452" sldId="257"/>
            <ac:spMk id="88" creationId="{9F4444CE-BC8D-4D61-B303-4C05614E62AB}"/>
          </ac:spMkLst>
        </pc:spChg>
        <pc:spChg chg="add del">
          <ac:chgData name="Nancy Ivone Zamora Torres" userId="75453c8d-e74b-4995-8ca8-7fb5a2c7d990" providerId="ADAL" clId="{32DFD3E4-5DC6-4331-9306-D6D848F040B7}" dt="2021-06-25T15:19:52.797" v="36" actId="26606"/>
          <ac:spMkLst>
            <pc:docMk/>
            <pc:sldMk cId="616279452" sldId="257"/>
            <ac:spMk id="89" creationId="{62423CA5-E2E1-4789-B759-9906C1C94063}"/>
          </ac:spMkLst>
        </pc:spChg>
        <pc:spChg chg="add del">
          <ac:chgData name="Nancy Ivone Zamora Torres" userId="75453c8d-e74b-4995-8ca8-7fb5a2c7d990" providerId="ADAL" clId="{32DFD3E4-5DC6-4331-9306-D6D848F040B7}" dt="2021-06-25T15:19:52.797" v="36" actId="26606"/>
          <ac:spMkLst>
            <pc:docMk/>
            <pc:sldMk cId="616279452" sldId="257"/>
            <ac:spMk id="90" creationId="{73772B81-181F-48B7-8826-4D9686D15DF5}"/>
          </ac:spMkLst>
        </pc:spChg>
        <pc:spChg chg="add del">
          <ac:chgData name="Nancy Ivone Zamora Torres" userId="75453c8d-e74b-4995-8ca8-7fb5a2c7d990" providerId="ADAL" clId="{32DFD3E4-5DC6-4331-9306-D6D848F040B7}" dt="2021-06-25T15:19:52.797" v="36" actId="26606"/>
          <ac:spMkLst>
            <pc:docMk/>
            <pc:sldMk cId="616279452" sldId="257"/>
            <ac:spMk id="91" creationId="{B2205F6E-03C6-4E92-877C-E2482F6599AA}"/>
          </ac:spMkLst>
        </pc:spChg>
        <pc:spChg chg="add del">
          <ac:chgData name="Nancy Ivone Zamora Torres" userId="75453c8d-e74b-4995-8ca8-7fb5a2c7d990" providerId="ADAL" clId="{32DFD3E4-5DC6-4331-9306-D6D848F040B7}" dt="2021-06-25T19:01:06.481" v="3009"/>
          <ac:spMkLst>
            <pc:docMk/>
            <pc:sldMk cId="616279452" sldId="257"/>
            <ac:spMk id="92" creationId="{1F9D6ACB-2FF4-49F9-978A-E0D5327FC635}"/>
          </ac:spMkLst>
        </pc:spChg>
        <pc:spChg chg="add del">
          <ac:chgData name="Nancy Ivone Zamora Torres" userId="75453c8d-e74b-4995-8ca8-7fb5a2c7d990" providerId="ADAL" clId="{32DFD3E4-5DC6-4331-9306-D6D848F040B7}" dt="2021-06-25T19:01:06.481" v="3009"/>
          <ac:spMkLst>
            <pc:docMk/>
            <pc:sldMk cId="616279452" sldId="257"/>
            <ac:spMk id="94" creationId="{A5EC319D-0FEA-4B95-A3EA-01E35672C95B}"/>
          </ac:spMkLst>
        </pc:spChg>
        <pc:grpChg chg="del mod">
          <ac:chgData name="Nancy Ivone Zamora Torres" userId="75453c8d-e74b-4995-8ca8-7fb5a2c7d990" providerId="ADAL" clId="{32DFD3E4-5DC6-4331-9306-D6D848F040B7}" dt="2021-06-25T15:19:35.479" v="25" actId="478"/>
          <ac:grpSpMkLst>
            <pc:docMk/>
            <pc:sldMk cId="616279452" sldId="257"/>
            <ac:grpSpMk id="6" creationId="{00000000-0000-0000-0000-000000000000}"/>
          </ac:grpSpMkLst>
        </pc:grpChg>
        <pc:grpChg chg="mod">
          <ac:chgData name="Nancy Ivone Zamora Torres" userId="75453c8d-e74b-4995-8ca8-7fb5a2c7d990" providerId="ADAL" clId="{32DFD3E4-5DC6-4331-9306-D6D848F040B7}" dt="2021-06-25T15:17:35.189" v="13" actId="1076"/>
          <ac:grpSpMkLst>
            <pc:docMk/>
            <pc:sldMk cId="616279452" sldId="257"/>
            <ac:grpSpMk id="8" creationId="{00000000-0000-0000-0000-000000000000}"/>
          </ac:grpSpMkLst>
        </pc:grpChg>
        <pc:grpChg chg="mod">
          <ac:chgData name="Nancy Ivone Zamora Torres" userId="75453c8d-e74b-4995-8ca8-7fb5a2c7d990" providerId="ADAL" clId="{32DFD3E4-5DC6-4331-9306-D6D848F040B7}" dt="2021-06-25T15:17:35.189" v="13" actId="1076"/>
          <ac:grpSpMkLst>
            <pc:docMk/>
            <pc:sldMk cId="616279452" sldId="257"/>
            <ac:grpSpMk id="9" creationId="{00000000-0000-0000-0000-000000000000}"/>
          </ac:grpSpMkLst>
        </pc:grpChg>
        <pc:grpChg chg="mod">
          <ac:chgData name="Nancy Ivone Zamora Torres" userId="75453c8d-e74b-4995-8ca8-7fb5a2c7d990" providerId="ADAL" clId="{32DFD3E4-5DC6-4331-9306-D6D848F040B7}" dt="2021-06-25T15:17:35.189" v="13" actId="1076"/>
          <ac:grpSpMkLst>
            <pc:docMk/>
            <pc:sldMk cId="616279452" sldId="257"/>
            <ac:grpSpMk id="10" creationId="{00000000-0000-0000-0000-000000000000}"/>
          </ac:grpSpMkLst>
        </pc:grpChg>
        <pc:grpChg chg="mod">
          <ac:chgData name="Nancy Ivone Zamora Torres" userId="75453c8d-e74b-4995-8ca8-7fb5a2c7d990" providerId="ADAL" clId="{32DFD3E4-5DC6-4331-9306-D6D848F040B7}" dt="2021-06-25T15:17:35.189" v="13" actId="1076"/>
          <ac:grpSpMkLst>
            <pc:docMk/>
            <pc:sldMk cId="616279452" sldId="257"/>
            <ac:grpSpMk id="13" creationId="{00000000-0000-0000-0000-000000000000}"/>
          </ac:grpSpMkLst>
        </pc:grpChg>
        <pc:grpChg chg="mod">
          <ac:chgData name="Nancy Ivone Zamora Torres" userId="75453c8d-e74b-4995-8ca8-7fb5a2c7d990" providerId="ADAL" clId="{32DFD3E4-5DC6-4331-9306-D6D848F040B7}" dt="2021-06-25T15:17:35.189" v="13" actId="1076"/>
          <ac:grpSpMkLst>
            <pc:docMk/>
            <pc:sldMk cId="616279452" sldId="257"/>
            <ac:grpSpMk id="14" creationId="{00000000-0000-0000-0000-000000000000}"/>
          </ac:grpSpMkLst>
        </pc:grpChg>
        <pc:grpChg chg="mod">
          <ac:chgData name="Nancy Ivone Zamora Torres" userId="75453c8d-e74b-4995-8ca8-7fb5a2c7d990" providerId="ADAL" clId="{32DFD3E4-5DC6-4331-9306-D6D848F040B7}" dt="2021-06-25T15:17:35.189" v="13" actId="1076"/>
          <ac:grpSpMkLst>
            <pc:docMk/>
            <pc:sldMk cId="616279452" sldId="257"/>
            <ac:grpSpMk id="15" creationId="{00000000-0000-0000-0000-000000000000}"/>
          </ac:grpSpMkLst>
        </pc:grpChg>
        <pc:grpChg chg="mod">
          <ac:chgData name="Nancy Ivone Zamora Torres" userId="75453c8d-e74b-4995-8ca8-7fb5a2c7d990" providerId="ADAL" clId="{32DFD3E4-5DC6-4331-9306-D6D848F040B7}" dt="2021-06-25T15:17:35.189" v="13" actId="1076"/>
          <ac:grpSpMkLst>
            <pc:docMk/>
            <pc:sldMk cId="616279452" sldId="257"/>
            <ac:grpSpMk id="16" creationId="{00000000-0000-0000-0000-000000000000}"/>
          </ac:grpSpMkLst>
        </pc:grpChg>
        <pc:grpChg chg="mod">
          <ac:chgData name="Nancy Ivone Zamora Torres" userId="75453c8d-e74b-4995-8ca8-7fb5a2c7d990" providerId="ADAL" clId="{32DFD3E4-5DC6-4331-9306-D6D848F040B7}" dt="2021-06-25T15:17:35.189" v="13" actId="1076"/>
          <ac:grpSpMkLst>
            <pc:docMk/>
            <pc:sldMk cId="616279452" sldId="257"/>
            <ac:grpSpMk id="17" creationId="{00000000-0000-0000-0000-000000000000}"/>
          </ac:grpSpMkLst>
        </pc:grpChg>
        <pc:grpChg chg="mod">
          <ac:chgData name="Nancy Ivone Zamora Torres" userId="75453c8d-e74b-4995-8ca8-7fb5a2c7d990" providerId="ADAL" clId="{32DFD3E4-5DC6-4331-9306-D6D848F040B7}" dt="2021-06-25T15:17:35.189" v="13" actId="1076"/>
          <ac:grpSpMkLst>
            <pc:docMk/>
            <pc:sldMk cId="616279452" sldId="257"/>
            <ac:grpSpMk id="18" creationId="{00000000-0000-0000-0000-000000000000}"/>
          </ac:grpSpMkLst>
        </pc:grpChg>
        <pc:grpChg chg="mod">
          <ac:chgData name="Nancy Ivone Zamora Torres" userId="75453c8d-e74b-4995-8ca8-7fb5a2c7d990" providerId="ADAL" clId="{32DFD3E4-5DC6-4331-9306-D6D848F040B7}" dt="2021-06-25T15:17:35.189" v="13" actId="1076"/>
          <ac:grpSpMkLst>
            <pc:docMk/>
            <pc:sldMk cId="616279452" sldId="257"/>
            <ac:grpSpMk id="19" creationId="{00000000-0000-0000-0000-000000000000}"/>
          </ac:grpSpMkLst>
        </pc:grpChg>
        <pc:grpChg chg="del">
          <ac:chgData name="Nancy Ivone Zamora Torres" userId="75453c8d-e74b-4995-8ca8-7fb5a2c7d990" providerId="ADAL" clId="{32DFD3E4-5DC6-4331-9306-D6D848F040B7}" dt="2021-06-25T15:17:00.633" v="2" actId="478"/>
          <ac:grpSpMkLst>
            <pc:docMk/>
            <pc:sldMk cId="616279452" sldId="257"/>
            <ac:grpSpMk id="44" creationId="{00000000-0000-0000-0000-000000000000}"/>
          </ac:grpSpMkLst>
        </pc:grpChg>
        <pc:grpChg chg="del">
          <ac:chgData name="Nancy Ivone Zamora Torres" userId="75453c8d-e74b-4995-8ca8-7fb5a2c7d990" providerId="ADAL" clId="{32DFD3E4-5DC6-4331-9306-D6D848F040B7}" dt="2021-06-25T15:16:59.171" v="1" actId="478"/>
          <ac:grpSpMkLst>
            <pc:docMk/>
            <pc:sldMk cId="616279452" sldId="257"/>
            <ac:grpSpMk id="45" creationId="{00000000-0000-0000-0000-000000000000}"/>
          </ac:grpSpMkLst>
        </pc:grpChg>
        <pc:grpChg chg="add del mod">
          <ac:chgData name="Nancy Ivone Zamora Torres" userId="75453c8d-e74b-4995-8ca8-7fb5a2c7d990" providerId="ADAL" clId="{32DFD3E4-5DC6-4331-9306-D6D848F040B7}" dt="2021-06-28T16:33:24.378" v="4016" actId="21"/>
          <ac:grpSpMkLst>
            <pc:docMk/>
            <pc:sldMk cId="616279452" sldId="257"/>
            <ac:grpSpMk id="48" creationId="{00000000-0008-0000-0000-000002000000}"/>
          </ac:grpSpMkLst>
        </pc:grpChg>
        <pc:grpChg chg="add del">
          <ac:chgData name="Nancy Ivone Zamora Torres" userId="75453c8d-e74b-4995-8ca8-7fb5a2c7d990" providerId="ADAL" clId="{32DFD3E4-5DC6-4331-9306-D6D848F040B7}" dt="2021-06-25T19:01:06.481" v="3009"/>
          <ac:grpSpMkLst>
            <pc:docMk/>
            <pc:sldMk cId="616279452" sldId="257"/>
            <ac:grpSpMk id="52" creationId="{1F2B4773-3207-44CC-B7AC-892B70498211}"/>
          </ac:grpSpMkLst>
        </pc:grpChg>
        <pc:grpChg chg="add del">
          <ac:chgData name="Nancy Ivone Zamora Torres" userId="75453c8d-e74b-4995-8ca8-7fb5a2c7d990" providerId="ADAL" clId="{32DFD3E4-5DC6-4331-9306-D6D848F040B7}" dt="2021-06-25T15:19:47.696" v="31" actId="26606"/>
          <ac:grpSpMkLst>
            <pc:docMk/>
            <pc:sldMk cId="616279452" sldId="257"/>
            <ac:grpSpMk id="55" creationId="{1F2B4773-3207-44CC-B7AC-892B70498211}"/>
          </ac:grpSpMkLst>
        </pc:grpChg>
        <pc:grpChg chg="add del">
          <ac:chgData name="Nancy Ivone Zamora Torres" userId="75453c8d-e74b-4995-8ca8-7fb5a2c7d990" providerId="ADAL" clId="{32DFD3E4-5DC6-4331-9306-D6D848F040B7}" dt="2021-06-25T15:19:52.204" v="33" actId="26606"/>
          <ac:grpSpMkLst>
            <pc:docMk/>
            <pc:sldMk cId="616279452" sldId="257"/>
            <ac:grpSpMk id="76" creationId="{1F2B4773-3207-44CC-B7AC-892B70498211}"/>
          </ac:grpSpMkLst>
        </pc:grpChg>
        <pc:grpChg chg="add del">
          <ac:chgData name="Nancy Ivone Zamora Torres" userId="75453c8d-e74b-4995-8ca8-7fb5a2c7d990" providerId="ADAL" clId="{32DFD3E4-5DC6-4331-9306-D6D848F040B7}" dt="2021-06-25T15:19:52.797" v="36" actId="26606"/>
          <ac:grpSpMkLst>
            <pc:docMk/>
            <pc:sldMk cId="616279452" sldId="257"/>
            <ac:grpSpMk id="87" creationId="{1F2B4773-3207-44CC-B7AC-892B70498211}"/>
          </ac:grpSpMkLst>
        </pc:grpChg>
        <pc:grpChg chg="add del">
          <ac:chgData name="Nancy Ivone Zamora Torres" userId="75453c8d-e74b-4995-8ca8-7fb5a2c7d990" providerId="ADAL" clId="{32DFD3E4-5DC6-4331-9306-D6D848F040B7}" dt="2021-06-25T15:19:53.842" v="39" actId="26606"/>
          <ac:grpSpMkLst>
            <pc:docMk/>
            <pc:sldMk cId="616279452" sldId="257"/>
            <ac:grpSpMk id="93" creationId="{1F2B4773-3207-44CC-B7AC-892B70498211}"/>
          </ac:grpSpMkLst>
        </pc:grpChg>
        <pc:grpChg chg="add del">
          <ac:chgData name="Nancy Ivone Zamora Torres" userId="75453c8d-e74b-4995-8ca8-7fb5a2c7d990" providerId="ADAL" clId="{32DFD3E4-5DC6-4331-9306-D6D848F040B7}" dt="2021-06-25T15:20:25.459" v="47" actId="26606"/>
          <ac:grpSpMkLst>
            <pc:docMk/>
            <pc:sldMk cId="616279452" sldId="257"/>
            <ac:grpSpMk id="95" creationId="{1F2B4773-3207-44CC-B7AC-892B70498211}"/>
          </ac:grpSpMkLst>
        </pc:grpChg>
        <pc:picChg chg="mod">
          <ac:chgData name="Nancy Ivone Zamora Torres" userId="75453c8d-e74b-4995-8ca8-7fb5a2c7d990" providerId="ADAL" clId="{32DFD3E4-5DC6-4331-9306-D6D848F040B7}" dt="2021-06-25T15:17:35.189" v="13" actId="1076"/>
          <ac:picMkLst>
            <pc:docMk/>
            <pc:sldMk cId="616279452" sldId="257"/>
            <ac:picMk id="7" creationId="{00000000-0000-0000-0000-000000000000}"/>
          </ac:picMkLst>
        </pc:picChg>
        <pc:picChg chg="mod">
          <ac:chgData name="Nancy Ivone Zamora Torres" userId="75453c8d-e74b-4995-8ca8-7fb5a2c7d990" providerId="ADAL" clId="{32DFD3E4-5DC6-4331-9306-D6D848F040B7}" dt="2021-06-25T15:17:35.189" v="13" actId="1076"/>
          <ac:picMkLst>
            <pc:docMk/>
            <pc:sldMk cId="616279452" sldId="257"/>
            <ac:picMk id="11" creationId="{00000000-0000-0000-0000-000000000000}"/>
          </ac:picMkLst>
        </pc:picChg>
        <pc:picChg chg="mod">
          <ac:chgData name="Nancy Ivone Zamora Torres" userId="75453c8d-e74b-4995-8ca8-7fb5a2c7d990" providerId="ADAL" clId="{32DFD3E4-5DC6-4331-9306-D6D848F040B7}" dt="2021-06-25T15:17:35.189" v="13" actId="1076"/>
          <ac:picMkLst>
            <pc:docMk/>
            <pc:sldMk cId="616279452" sldId="257"/>
            <ac:picMk id="38" creationId="{00000000-0000-0000-0000-000000000000}"/>
          </ac:picMkLst>
        </pc:picChg>
        <pc:picChg chg="mod">
          <ac:chgData name="Nancy Ivone Zamora Torres" userId="75453c8d-e74b-4995-8ca8-7fb5a2c7d990" providerId="ADAL" clId="{32DFD3E4-5DC6-4331-9306-D6D848F040B7}" dt="2021-06-25T15:17:35.189" v="13" actId="1076"/>
          <ac:picMkLst>
            <pc:docMk/>
            <pc:sldMk cId="616279452" sldId="257"/>
            <ac:picMk id="39" creationId="{00000000-0000-0000-0000-000000000000}"/>
          </ac:picMkLst>
        </pc:picChg>
        <pc:picChg chg="add mod">
          <ac:chgData name="Nancy Ivone Zamora Torres" userId="75453c8d-e74b-4995-8ca8-7fb5a2c7d990" providerId="ADAL" clId="{32DFD3E4-5DC6-4331-9306-D6D848F040B7}" dt="2021-06-25T17:39:06.755" v="1418" actId="14100"/>
          <ac:picMkLst>
            <pc:docMk/>
            <pc:sldMk cId="616279452" sldId="257"/>
            <ac:picMk id="49" creationId="{00000000-0008-0000-0000-00000B000000}"/>
          </ac:picMkLst>
        </pc:picChg>
        <pc:picChg chg="add mod">
          <ac:chgData name="Nancy Ivone Zamora Torres" userId="75453c8d-e74b-4995-8ca8-7fb5a2c7d990" providerId="ADAL" clId="{32DFD3E4-5DC6-4331-9306-D6D848F040B7}" dt="2021-06-25T15:19:36.542" v="26"/>
          <ac:picMkLst>
            <pc:docMk/>
            <pc:sldMk cId="616279452" sldId="257"/>
            <ac:picMk id="50" creationId="{00000000-0008-0000-0000-00000C000000}"/>
          </ac:picMkLst>
        </pc:picChg>
        <pc:cxnChg chg="add del">
          <ac:chgData name="Nancy Ivone Zamora Torres" userId="75453c8d-e74b-4995-8ca8-7fb5a2c7d990" providerId="ADAL" clId="{32DFD3E4-5DC6-4331-9306-D6D848F040B7}" dt="2021-06-25T19:01:06.481" v="3009"/>
          <ac:cxnSpMkLst>
            <pc:docMk/>
            <pc:sldMk cId="616279452" sldId="257"/>
            <ac:cxnSpMk id="66" creationId="{063B6EC6-D752-4EE7-908B-F8F19E8C7FEA}"/>
          </ac:cxnSpMkLst>
        </pc:cxnChg>
        <pc:cxnChg chg="add del">
          <ac:chgData name="Nancy Ivone Zamora Torres" userId="75453c8d-e74b-4995-8ca8-7fb5a2c7d990" providerId="ADAL" clId="{32DFD3E4-5DC6-4331-9306-D6D848F040B7}" dt="2021-06-25T19:01:06.481" v="3009"/>
          <ac:cxnSpMkLst>
            <pc:docMk/>
            <pc:sldMk cId="616279452" sldId="257"/>
            <ac:cxnSpMk id="68" creationId="{EFECD4E8-AD3E-4228-82A2-9461958EA94D}"/>
          </ac:cxnSpMkLst>
        </pc:cxnChg>
        <pc:cxnChg chg="add del">
          <ac:chgData name="Nancy Ivone Zamora Torres" userId="75453c8d-e74b-4995-8ca8-7fb5a2c7d990" providerId="ADAL" clId="{32DFD3E4-5DC6-4331-9306-D6D848F040B7}" dt="2021-06-25T15:19:52.204" v="33" actId="26606"/>
          <ac:cxnSpMkLst>
            <pc:docMk/>
            <pc:sldMk cId="616279452" sldId="257"/>
            <ac:cxnSpMk id="82" creationId="{063B6EC6-D752-4EE7-908B-F8F19E8C7FEA}"/>
          </ac:cxnSpMkLst>
        </pc:cxnChg>
        <pc:cxnChg chg="add del">
          <ac:chgData name="Nancy Ivone Zamora Torres" userId="75453c8d-e74b-4995-8ca8-7fb5a2c7d990" providerId="ADAL" clId="{32DFD3E4-5DC6-4331-9306-D6D848F040B7}" dt="2021-06-25T15:19:52.204" v="33" actId="26606"/>
          <ac:cxnSpMkLst>
            <pc:docMk/>
            <pc:sldMk cId="616279452" sldId="257"/>
            <ac:cxnSpMk id="84" creationId="{EFECD4E8-AD3E-4228-82A2-9461958EA94D}"/>
          </ac:cxnSpMkLst>
        </pc:cxnChg>
      </pc:sldChg>
      <pc:sldChg chg="addSp delSp modSp mod ord setBg delDesignElem addCm delCm">
        <pc:chgData name="Nancy Ivone Zamora Torres" userId="75453c8d-e74b-4995-8ca8-7fb5a2c7d990" providerId="ADAL" clId="{32DFD3E4-5DC6-4331-9306-D6D848F040B7}" dt="2021-06-28T16:35:15.663" v="4030" actId="20577"/>
        <pc:sldMkLst>
          <pc:docMk/>
          <pc:sldMk cId="2237763721" sldId="258"/>
        </pc:sldMkLst>
        <pc:spChg chg="mod ord">
          <ac:chgData name="Nancy Ivone Zamora Torres" userId="75453c8d-e74b-4995-8ca8-7fb5a2c7d990" providerId="ADAL" clId="{32DFD3E4-5DC6-4331-9306-D6D848F040B7}" dt="2021-06-25T17:47:43.327" v="1546" actId="2711"/>
          <ac:spMkLst>
            <pc:docMk/>
            <pc:sldMk cId="2237763721" sldId="258"/>
            <ac:spMk id="4" creationId="{00000000-0000-0000-0000-000000000000}"/>
          </ac:spMkLst>
        </pc:spChg>
        <pc:spChg chg="add del mod">
          <ac:chgData name="Nancy Ivone Zamora Torres" userId="75453c8d-e74b-4995-8ca8-7fb5a2c7d990" providerId="ADAL" clId="{32DFD3E4-5DC6-4331-9306-D6D848F040B7}" dt="2021-06-25T15:51:28.108" v="157" actId="26606"/>
          <ac:spMkLst>
            <pc:docMk/>
            <pc:sldMk cId="2237763721" sldId="258"/>
            <ac:spMk id="5" creationId="{00000000-0000-0000-0000-000000000000}"/>
          </ac:spMkLst>
        </pc:spChg>
        <pc:spChg chg="mod">
          <ac:chgData name="Nancy Ivone Zamora Torres" userId="75453c8d-e74b-4995-8ca8-7fb5a2c7d990" providerId="ADAL" clId="{32DFD3E4-5DC6-4331-9306-D6D848F040B7}" dt="2021-06-25T19:25:46.033" v="3050" actId="790"/>
          <ac:spMkLst>
            <pc:docMk/>
            <pc:sldMk cId="2237763721" sldId="258"/>
            <ac:spMk id="7" creationId="{00000000-0000-0000-0000-000000000000}"/>
          </ac:spMkLst>
        </pc:spChg>
        <pc:spChg chg="del mod topLvl">
          <ac:chgData name="Nancy Ivone Zamora Torres" userId="75453c8d-e74b-4995-8ca8-7fb5a2c7d990" providerId="ADAL" clId="{32DFD3E4-5DC6-4331-9306-D6D848F040B7}" dt="2021-06-25T15:17:29.209" v="12" actId="478"/>
          <ac:spMkLst>
            <pc:docMk/>
            <pc:sldMk cId="2237763721" sldId="258"/>
            <ac:spMk id="8" creationId="{00000000-0000-0000-0000-000000000000}"/>
          </ac:spMkLst>
        </pc:spChg>
        <pc:spChg chg="del mod topLvl">
          <ac:chgData name="Nancy Ivone Zamora Torres" userId="75453c8d-e74b-4995-8ca8-7fb5a2c7d990" providerId="ADAL" clId="{32DFD3E4-5DC6-4331-9306-D6D848F040B7}" dt="2021-06-25T15:17:27.733" v="11" actId="478"/>
          <ac:spMkLst>
            <pc:docMk/>
            <pc:sldMk cId="2237763721" sldId="258"/>
            <ac:spMk id="9" creationId="{00000000-0000-0000-0000-000000000000}"/>
          </ac:spMkLst>
        </pc:spChg>
        <pc:spChg chg="del">
          <ac:chgData name="Nancy Ivone Zamora Torres" userId="75453c8d-e74b-4995-8ca8-7fb5a2c7d990" providerId="ADAL" clId="{32DFD3E4-5DC6-4331-9306-D6D848F040B7}" dt="2021-06-25T15:17:13.018" v="6" actId="478"/>
          <ac:spMkLst>
            <pc:docMk/>
            <pc:sldMk cId="2237763721" sldId="258"/>
            <ac:spMk id="10" creationId="{00000000-0000-0000-0000-000000000000}"/>
          </ac:spMkLst>
        </pc:spChg>
        <pc:spChg chg="add del">
          <ac:chgData name="Nancy Ivone Zamora Torres" userId="75453c8d-e74b-4995-8ca8-7fb5a2c7d990" providerId="ADAL" clId="{32DFD3E4-5DC6-4331-9306-D6D848F040B7}" dt="2021-06-25T15:51:28.108" v="157" actId="26606"/>
          <ac:spMkLst>
            <pc:docMk/>
            <pc:sldMk cId="2237763721" sldId="258"/>
            <ac:spMk id="24" creationId="{603AE127-802C-459A-A612-DB85B67F0DC0}"/>
          </ac:spMkLst>
        </pc:spChg>
        <pc:spChg chg="add del">
          <ac:chgData name="Nancy Ivone Zamora Torres" userId="75453c8d-e74b-4995-8ca8-7fb5a2c7d990" providerId="ADAL" clId="{32DFD3E4-5DC6-4331-9306-D6D848F040B7}" dt="2021-06-25T15:51:28.108" v="157" actId="26606"/>
          <ac:spMkLst>
            <pc:docMk/>
            <pc:sldMk cId="2237763721" sldId="258"/>
            <ac:spMk id="26" creationId="{9323D83D-50D6-4040-A58B-FCEA340F886A}"/>
          </ac:spMkLst>
        </pc:spChg>
        <pc:spChg chg="add del">
          <ac:chgData name="Nancy Ivone Zamora Torres" userId="75453c8d-e74b-4995-8ca8-7fb5a2c7d990" providerId="ADAL" clId="{32DFD3E4-5DC6-4331-9306-D6D848F040B7}" dt="2021-06-25T15:51:28.108" v="157" actId="26606"/>
          <ac:spMkLst>
            <pc:docMk/>
            <pc:sldMk cId="2237763721" sldId="258"/>
            <ac:spMk id="30" creationId="{F10FD715-4DCE-4779-B634-EC78315EA213}"/>
          </ac:spMkLst>
        </pc:spChg>
        <pc:spChg chg="add del">
          <ac:chgData name="Nancy Ivone Zamora Torres" userId="75453c8d-e74b-4995-8ca8-7fb5a2c7d990" providerId="ADAL" clId="{32DFD3E4-5DC6-4331-9306-D6D848F040B7}" dt="2021-06-25T15:51:28.086" v="156" actId="26606"/>
          <ac:spMkLst>
            <pc:docMk/>
            <pc:sldMk cId="2237763721" sldId="258"/>
            <ac:spMk id="48" creationId="{655AE6B0-AC9E-4167-806F-E9DB135FC46B}"/>
          </ac:spMkLst>
        </pc:spChg>
        <pc:spChg chg="add del">
          <ac:chgData name="Nancy Ivone Zamora Torres" userId="75453c8d-e74b-4995-8ca8-7fb5a2c7d990" providerId="ADAL" clId="{32DFD3E4-5DC6-4331-9306-D6D848F040B7}" dt="2021-06-25T15:51:28.086" v="156" actId="26606"/>
          <ac:spMkLst>
            <pc:docMk/>
            <pc:sldMk cId="2237763721" sldId="258"/>
            <ac:spMk id="61" creationId="{87BD1F4E-A66D-4C06-86DA-8D56CA7A3B41}"/>
          </ac:spMkLst>
        </pc:spChg>
        <pc:spChg chg="add del">
          <ac:chgData name="Nancy Ivone Zamora Torres" userId="75453c8d-e74b-4995-8ca8-7fb5a2c7d990" providerId="ADAL" clId="{32DFD3E4-5DC6-4331-9306-D6D848F040B7}" dt="2021-06-25T15:52:09.502" v="159" actId="26606"/>
          <ac:spMkLst>
            <pc:docMk/>
            <pc:sldMk cId="2237763721" sldId="258"/>
            <ac:spMk id="81" creationId="{9F4444CE-BC8D-4D61-B303-4C05614E62AB}"/>
          </ac:spMkLst>
        </pc:spChg>
        <pc:spChg chg="add del">
          <ac:chgData name="Nancy Ivone Zamora Torres" userId="75453c8d-e74b-4995-8ca8-7fb5a2c7d990" providerId="ADAL" clId="{32DFD3E4-5DC6-4331-9306-D6D848F040B7}" dt="2021-06-25T15:52:09.502" v="159" actId="26606"/>
          <ac:spMkLst>
            <pc:docMk/>
            <pc:sldMk cId="2237763721" sldId="258"/>
            <ac:spMk id="83" creationId="{73772B81-181F-48B7-8826-4D9686D15DF5}"/>
          </ac:spMkLst>
        </pc:spChg>
        <pc:spChg chg="add del">
          <ac:chgData name="Nancy Ivone Zamora Torres" userId="75453c8d-e74b-4995-8ca8-7fb5a2c7d990" providerId="ADAL" clId="{32DFD3E4-5DC6-4331-9306-D6D848F040B7}" dt="2021-06-25T15:52:09.502" v="159" actId="26606"/>
          <ac:spMkLst>
            <pc:docMk/>
            <pc:sldMk cId="2237763721" sldId="258"/>
            <ac:spMk id="85" creationId="{B2205F6E-03C6-4E92-877C-E2482F6599AA}"/>
          </ac:spMkLst>
        </pc:spChg>
        <pc:spChg chg="add del">
          <ac:chgData name="Nancy Ivone Zamora Torres" userId="75453c8d-e74b-4995-8ca8-7fb5a2c7d990" providerId="ADAL" clId="{32DFD3E4-5DC6-4331-9306-D6D848F040B7}" dt="2021-06-25T15:52:11.285" v="161" actId="26606"/>
          <ac:spMkLst>
            <pc:docMk/>
            <pc:sldMk cId="2237763721" sldId="258"/>
            <ac:spMk id="88" creationId="{9F4444CE-BC8D-4D61-B303-4C05614E62AB}"/>
          </ac:spMkLst>
        </pc:spChg>
        <pc:spChg chg="add del">
          <ac:chgData name="Nancy Ivone Zamora Torres" userId="75453c8d-e74b-4995-8ca8-7fb5a2c7d990" providerId="ADAL" clId="{32DFD3E4-5DC6-4331-9306-D6D848F040B7}" dt="2021-06-25T15:52:11.285" v="161" actId="26606"/>
          <ac:spMkLst>
            <pc:docMk/>
            <pc:sldMk cId="2237763721" sldId="258"/>
            <ac:spMk id="89" creationId="{73772B81-181F-48B7-8826-4D9686D15DF5}"/>
          </ac:spMkLst>
        </pc:spChg>
        <pc:spChg chg="add del">
          <ac:chgData name="Nancy Ivone Zamora Torres" userId="75453c8d-e74b-4995-8ca8-7fb5a2c7d990" providerId="ADAL" clId="{32DFD3E4-5DC6-4331-9306-D6D848F040B7}" dt="2021-06-25T15:52:11.285" v="161" actId="26606"/>
          <ac:spMkLst>
            <pc:docMk/>
            <pc:sldMk cId="2237763721" sldId="258"/>
            <ac:spMk id="90" creationId="{B2205F6E-03C6-4E92-877C-E2482F6599AA}"/>
          </ac:spMkLst>
        </pc:spChg>
        <pc:spChg chg="add del">
          <ac:chgData name="Nancy Ivone Zamora Torres" userId="75453c8d-e74b-4995-8ca8-7fb5a2c7d990" providerId="ADAL" clId="{32DFD3E4-5DC6-4331-9306-D6D848F040B7}" dt="2021-06-25T15:52:11.839" v="163" actId="26606"/>
          <ac:spMkLst>
            <pc:docMk/>
            <pc:sldMk cId="2237763721" sldId="258"/>
            <ac:spMk id="93" creationId="{9F4444CE-BC8D-4D61-B303-4C05614E62AB}"/>
          </ac:spMkLst>
        </pc:spChg>
        <pc:spChg chg="add del">
          <ac:chgData name="Nancy Ivone Zamora Torres" userId="75453c8d-e74b-4995-8ca8-7fb5a2c7d990" providerId="ADAL" clId="{32DFD3E4-5DC6-4331-9306-D6D848F040B7}" dt="2021-06-25T15:52:11.839" v="163" actId="26606"/>
          <ac:spMkLst>
            <pc:docMk/>
            <pc:sldMk cId="2237763721" sldId="258"/>
            <ac:spMk id="94" creationId="{73772B81-181F-48B7-8826-4D9686D15DF5}"/>
          </ac:spMkLst>
        </pc:spChg>
        <pc:spChg chg="add del">
          <ac:chgData name="Nancy Ivone Zamora Torres" userId="75453c8d-e74b-4995-8ca8-7fb5a2c7d990" providerId="ADAL" clId="{32DFD3E4-5DC6-4331-9306-D6D848F040B7}" dt="2021-06-25T15:52:11.839" v="163" actId="26606"/>
          <ac:spMkLst>
            <pc:docMk/>
            <pc:sldMk cId="2237763721" sldId="258"/>
            <ac:spMk id="95" creationId="{B2205F6E-03C6-4E92-877C-E2482F6599AA}"/>
          </ac:spMkLst>
        </pc:spChg>
        <pc:spChg chg="add mod">
          <ac:chgData name="Nancy Ivone Zamora Torres" userId="75453c8d-e74b-4995-8ca8-7fb5a2c7d990" providerId="ADAL" clId="{32DFD3E4-5DC6-4331-9306-D6D848F040B7}" dt="2021-06-28T16:35:15.663" v="4030" actId="20577"/>
          <ac:spMkLst>
            <pc:docMk/>
            <pc:sldMk cId="2237763721" sldId="258"/>
            <ac:spMk id="96" creationId="{C9D750D7-094C-42E9-B205-11EE641D8CDB}"/>
          </ac:spMkLst>
        </pc:spChg>
        <pc:spChg chg="add del">
          <ac:chgData name="Nancy Ivone Zamora Torres" userId="75453c8d-e74b-4995-8ca8-7fb5a2c7d990" providerId="ADAL" clId="{32DFD3E4-5DC6-4331-9306-D6D848F040B7}" dt="2021-06-25T15:52:32.992" v="165" actId="26606"/>
          <ac:spMkLst>
            <pc:docMk/>
            <pc:sldMk cId="2237763721" sldId="258"/>
            <ac:spMk id="98" creationId="{9F4444CE-BC8D-4D61-B303-4C05614E62AB}"/>
          </ac:spMkLst>
        </pc:spChg>
        <pc:spChg chg="add del">
          <ac:chgData name="Nancy Ivone Zamora Torres" userId="75453c8d-e74b-4995-8ca8-7fb5a2c7d990" providerId="ADAL" clId="{32DFD3E4-5DC6-4331-9306-D6D848F040B7}" dt="2021-06-25T15:52:32.992" v="165" actId="26606"/>
          <ac:spMkLst>
            <pc:docMk/>
            <pc:sldMk cId="2237763721" sldId="258"/>
            <ac:spMk id="99" creationId="{73772B81-181F-48B7-8826-4D9686D15DF5}"/>
          </ac:spMkLst>
        </pc:spChg>
        <pc:spChg chg="add del">
          <ac:chgData name="Nancy Ivone Zamora Torres" userId="75453c8d-e74b-4995-8ca8-7fb5a2c7d990" providerId="ADAL" clId="{32DFD3E4-5DC6-4331-9306-D6D848F040B7}" dt="2021-06-25T15:52:32.992" v="165" actId="26606"/>
          <ac:spMkLst>
            <pc:docMk/>
            <pc:sldMk cId="2237763721" sldId="258"/>
            <ac:spMk id="100" creationId="{B2205F6E-03C6-4E92-877C-E2482F6599AA}"/>
          </ac:spMkLst>
        </pc:spChg>
        <pc:spChg chg="add del">
          <ac:chgData name="Nancy Ivone Zamora Torres" userId="75453c8d-e74b-4995-8ca8-7fb5a2c7d990" providerId="ADAL" clId="{32DFD3E4-5DC6-4331-9306-D6D848F040B7}" dt="2021-06-25T17:40:51.695" v="1423" actId="26606"/>
          <ac:spMkLst>
            <pc:docMk/>
            <pc:sldMk cId="2237763721" sldId="258"/>
            <ac:spMk id="105" creationId="{E80B86A7-A1EC-475B-9166-88902B033A38}"/>
          </ac:spMkLst>
        </pc:spChg>
        <pc:spChg chg="add del">
          <ac:chgData name="Nancy Ivone Zamora Torres" userId="75453c8d-e74b-4995-8ca8-7fb5a2c7d990" providerId="ADAL" clId="{32DFD3E4-5DC6-4331-9306-D6D848F040B7}" dt="2021-06-25T17:40:51.695" v="1423" actId="26606"/>
          <ac:spMkLst>
            <pc:docMk/>
            <pc:sldMk cId="2237763721" sldId="258"/>
            <ac:spMk id="106" creationId="{C2C29CB1-9F74-4879-A6AF-AEA67B6F1F4D}"/>
          </ac:spMkLst>
        </pc:spChg>
        <pc:spChg chg="add del">
          <ac:chgData name="Nancy Ivone Zamora Torres" userId="75453c8d-e74b-4995-8ca8-7fb5a2c7d990" providerId="ADAL" clId="{32DFD3E4-5DC6-4331-9306-D6D848F040B7}" dt="2021-06-25T19:01:02.628" v="3008" actId="26606"/>
          <ac:spMkLst>
            <pc:docMk/>
            <pc:sldMk cId="2237763721" sldId="258"/>
            <ac:spMk id="113" creationId="{E80B86A7-A1EC-475B-9166-88902B033A38}"/>
          </ac:spMkLst>
        </pc:spChg>
        <pc:spChg chg="add del">
          <ac:chgData name="Nancy Ivone Zamora Torres" userId="75453c8d-e74b-4995-8ca8-7fb5a2c7d990" providerId="ADAL" clId="{32DFD3E4-5DC6-4331-9306-D6D848F040B7}" dt="2021-06-25T19:01:02.628" v="3008" actId="26606"/>
          <ac:spMkLst>
            <pc:docMk/>
            <pc:sldMk cId="2237763721" sldId="258"/>
            <ac:spMk id="115" creationId="{C2C29CB1-9F74-4879-A6AF-AEA67B6F1F4D}"/>
          </ac:spMkLst>
        </pc:spChg>
        <pc:spChg chg="add del">
          <ac:chgData name="Nancy Ivone Zamora Torres" userId="75453c8d-e74b-4995-8ca8-7fb5a2c7d990" providerId="ADAL" clId="{32DFD3E4-5DC6-4331-9306-D6D848F040B7}" dt="2021-06-25T19:01:02.628" v="3008" actId="26606"/>
          <ac:spMkLst>
            <pc:docMk/>
            <pc:sldMk cId="2237763721" sldId="258"/>
            <ac:spMk id="117" creationId="{7E2C7115-5336-410C-AD71-0F0952A2E5A7}"/>
          </ac:spMkLst>
        </pc:spChg>
        <pc:spChg chg="add del">
          <ac:chgData name="Nancy Ivone Zamora Torres" userId="75453c8d-e74b-4995-8ca8-7fb5a2c7d990" providerId="ADAL" clId="{32DFD3E4-5DC6-4331-9306-D6D848F040B7}" dt="2021-06-25T17:40:51.695" v="1423" actId="26606"/>
          <ac:spMkLst>
            <pc:docMk/>
            <pc:sldMk cId="2237763721" sldId="258"/>
            <ac:spMk id="118" creationId="{7E2C7115-5336-410C-AD71-0F0952A2E5A7}"/>
          </ac:spMkLst>
        </pc:spChg>
        <pc:spChg chg="add del">
          <ac:chgData name="Nancy Ivone Zamora Torres" userId="75453c8d-e74b-4995-8ca8-7fb5a2c7d990" providerId="ADAL" clId="{32DFD3E4-5DC6-4331-9306-D6D848F040B7}" dt="2021-06-25T15:59:34.382" v="209" actId="26606"/>
          <ac:spMkLst>
            <pc:docMk/>
            <pc:sldMk cId="2237763721" sldId="258"/>
            <ac:spMk id="119" creationId="{9F4444CE-BC8D-4D61-B303-4C05614E62AB}"/>
          </ac:spMkLst>
        </pc:spChg>
        <pc:spChg chg="add del">
          <ac:chgData name="Nancy Ivone Zamora Torres" userId="75453c8d-e74b-4995-8ca8-7fb5a2c7d990" providerId="ADAL" clId="{32DFD3E4-5DC6-4331-9306-D6D848F040B7}" dt="2021-06-25T15:59:34.382" v="209" actId="26606"/>
          <ac:spMkLst>
            <pc:docMk/>
            <pc:sldMk cId="2237763721" sldId="258"/>
            <ac:spMk id="121" creationId="{73772B81-181F-48B7-8826-4D9686D15DF5}"/>
          </ac:spMkLst>
        </pc:spChg>
        <pc:spChg chg="add del">
          <ac:chgData name="Nancy Ivone Zamora Torres" userId="75453c8d-e74b-4995-8ca8-7fb5a2c7d990" providerId="ADAL" clId="{32DFD3E4-5DC6-4331-9306-D6D848F040B7}" dt="2021-06-25T15:59:34.382" v="209" actId="26606"/>
          <ac:spMkLst>
            <pc:docMk/>
            <pc:sldMk cId="2237763721" sldId="258"/>
            <ac:spMk id="123" creationId="{B2205F6E-03C6-4E92-877C-E2482F6599AA}"/>
          </ac:spMkLst>
        </pc:spChg>
        <pc:spChg chg="add del">
          <ac:chgData name="Nancy Ivone Zamora Torres" userId="75453c8d-e74b-4995-8ca8-7fb5a2c7d990" providerId="ADAL" clId="{32DFD3E4-5DC6-4331-9306-D6D848F040B7}" dt="2021-06-25T17:41:41.962" v="1427" actId="26606"/>
          <ac:spMkLst>
            <pc:docMk/>
            <pc:sldMk cId="2237763721" sldId="258"/>
            <ac:spMk id="135" creationId="{8DF4D7F6-81B5-452A-9CE6-76D81F91D41B}"/>
          </ac:spMkLst>
        </pc:spChg>
        <pc:spChg chg="add del">
          <ac:chgData name="Nancy Ivone Zamora Torres" userId="75453c8d-e74b-4995-8ca8-7fb5a2c7d990" providerId="ADAL" clId="{32DFD3E4-5DC6-4331-9306-D6D848F040B7}" dt="2021-06-25T17:41:41.962" v="1427" actId="26606"/>
          <ac:spMkLst>
            <pc:docMk/>
            <pc:sldMk cId="2237763721" sldId="258"/>
            <ac:spMk id="137" creationId="{4600514D-20FB-4559-97DC-D1DC39E6C3DE}"/>
          </ac:spMkLst>
        </pc:spChg>
        <pc:spChg chg="add del">
          <ac:chgData name="Nancy Ivone Zamora Torres" userId="75453c8d-e74b-4995-8ca8-7fb5a2c7d990" providerId="ADAL" clId="{32DFD3E4-5DC6-4331-9306-D6D848F040B7}" dt="2021-06-25T17:41:41.962" v="1427" actId="26606"/>
          <ac:spMkLst>
            <pc:docMk/>
            <pc:sldMk cId="2237763721" sldId="258"/>
            <ac:spMk id="139" creationId="{266F638A-E405-4AC0-B984-72E5813B0DD1}"/>
          </ac:spMkLst>
        </pc:spChg>
        <pc:spChg chg="add del">
          <ac:chgData name="Nancy Ivone Zamora Torres" userId="75453c8d-e74b-4995-8ca8-7fb5a2c7d990" providerId="ADAL" clId="{32DFD3E4-5DC6-4331-9306-D6D848F040B7}" dt="2021-06-25T17:41:41.962" v="1427" actId="26606"/>
          <ac:spMkLst>
            <pc:docMk/>
            <pc:sldMk cId="2237763721" sldId="258"/>
            <ac:spMk id="145" creationId="{27B538D5-95DB-47ED-9CB4-34AE5BF78E6B}"/>
          </ac:spMkLst>
        </pc:spChg>
        <pc:spChg chg="add del mod">
          <ac:chgData name="Nancy Ivone Zamora Torres" userId="75453c8d-e74b-4995-8ca8-7fb5a2c7d990" providerId="ADAL" clId="{32DFD3E4-5DC6-4331-9306-D6D848F040B7}" dt="2021-06-25T19:01:06.481" v="3009"/>
          <ac:spMkLst>
            <pc:docMk/>
            <pc:sldMk cId="2237763721" sldId="258"/>
            <ac:spMk id="162" creationId="{E80B86A7-A1EC-475B-9166-88902B033A38}"/>
          </ac:spMkLst>
        </pc:spChg>
        <pc:spChg chg="add del">
          <ac:chgData name="Nancy Ivone Zamora Torres" userId="75453c8d-e74b-4995-8ca8-7fb5a2c7d990" providerId="ADAL" clId="{32DFD3E4-5DC6-4331-9306-D6D848F040B7}" dt="2021-06-25T19:01:06.481" v="3009"/>
          <ac:spMkLst>
            <pc:docMk/>
            <pc:sldMk cId="2237763721" sldId="258"/>
            <ac:spMk id="164" creationId="{C2C29CB1-9F74-4879-A6AF-AEA67B6F1F4D}"/>
          </ac:spMkLst>
        </pc:spChg>
        <pc:spChg chg="add del">
          <ac:chgData name="Nancy Ivone Zamora Torres" userId="75453c8d-e74b-4995-8ca8-7fb5a2c7d990" providerId="ADAL" clId="{32DFD3E4-5DC6-4331-9306-D6D848F040B7}" dt="2021-06-25T19:01:06.481" v="3009"/>
          <ac:spMkLst>
            <pc:docMk/>
            <pc:sldMk cId="2237763721" sldId="258"/>
            <ac:spMk id="166" creationId="{7E2C7115-5336-410C-AD71-0F0952A2E5A7}"/>
          </ac:spMkLst>
        </pc:spChg>
        <pc:grpChg chg="add del mod">
          <ac:chgData name="Nancy Ivone Zamora Torres" userId="75453c8d-e74b-4995-8ca8-7fb5a2c7d990" providerId="ADAL" clId="{32DFD3E4-5DC6-4331-9306-D6D848F040B7}" dt="2021-06-25T15:17:27.733" v="11" actId="478"/>
          <ac:grpSpMkLst>
            <pc:docMk/>
            <pc:sldMk cId="2237763721" sldId="258"/>
            <ac:grpSpMk id="2" creationId="{00000000-0000-0000-0000-000000000000}"/>
          </ac:grpSpMkLst>
        </pc:grpChg>
        <pc:grpChg chg="del mod">
          <ac:chgData name="Nancy Ivone Zamora Torres" userId="75453c8d-e74b-4995-8ca8-7fb5a2c7d990" providerId="ADAL" clId="{32DFD3E4-5DC6-4331-9306-D6D848F040B7}" dt="2021-06-25T15:17:13.018" v="6" actId="478"/>
          <ac:grpSpMkLst>
            <pc:docMk/>
            <pc:sldMk cId="2237763721" sldId="258"/>
            <ac:grpSpMk id="6" creationId="{00000000-0000-0000-0000-000000000000}"/>
          </ac:grpSpMkLst>
        </pc:grpChg>
        <pc:grpChg chg="add del">
          <ac:chgData name="Nancy Ivone Zamora Torres" userId="75453c8d-e74b-4995-8ca8-7fb5a2c7d990" providerId="ADAL" clId="{32DFD3E4-5DC6-4331-9306-D6D848F040B7}" dt="2021-06-25T15:51:28.108" v="157" actId="26606"/>
          <ac:grpSpMkLst>
            <pc:docMk/>
            <pc:sldMk cId="2237763721" sldId="258"/>
            <ac:grpSpMk id="12" creationId="{09EA7EA7-74F5-4EE2-8E3D-1A10308259D7}"/>
          </ac:grpSpMkLst>
        </pc:grpChg>
        <pc:grpChg chg="add del">
          <ac:chgData name="Nancy Ivone Zamora Torres" userId="75453c8d-e74b-4995-8ca8-7fb5a2c7d990" providerId="ADAL" clId="{32DFD3E4-5DC6-4331-9306-D6D848F040B7}" dt="2021-06-25T15:51:28.086" v="156" actId="26606"/>
          <ac:grpSpMkLst>
            <pc:docMk/>
            <pc:sldMk cId="2237763721" sldId="258"/>
            <ac:grpSpMk id="36" creationId="{D920209C-E85B-4D6F-A56F-724F5ADA811C}"/>
          </ac:grpSpMkLst>
        </pc:grpChg>
        <pc:grpChg chg="add del">
          <ac:chgData name="Nancy Ivone Zamora Torres" userId="75453c8d-e74b-4995-8ca8-7fb5a2c7d990" providerId="ADAL" clId="{32DFD3E4-5DC6-4331-9306-D6D848F040B7}" dt="2021-06-25T15:51:28.086" v="156" actId="26606"/>
          <ac:grpSpMkLst>
            <pc:docMk/>
            <pc:sldMk cId="2237763721" sldId="258"/>
            <ac:grpSpMk id="50" creationId="{3523416A-383B-4FDC-B4C9-D8EDDFE9C043}"/>
          </ac:grpSpMkLst>
        </pc:grpChg>
        <pc:grpChg chg="add del">
          <ac:chgData name="Nancy Ivone Zamora Torres" userId="75453c8d-e74b-4995-8ca8-7fb5a2c7d990" providerId="ADAL" clId="{32DFD3E4-5DC6-4331-9306-D6D848F040B7}" dt="2021-06-25T15:52:33.030" v="166" actId="26606"/>
          <ac:grpSpMkLst>
            <pc:docMk/>
            <pc:sldMk cId="2237763721" sldId="258"/>
            <ac:grpSpMk id="63" creationId="{D920209C-E85B-4D6F-A56F-724F5ADA811C}"/>
          </ac:grpSpMkLst>
        </pc:grpChg>
        <pc:grpChg chg="add del">
          <ac:chgData name="Nancy Ivone Zamora Torres" userId="75453c8d-e74b-4995-8ca8-7fb5a2c7d990" providerId="ADAL" clId="{32DFD3E4-5DC6-4331-9306-D6D848F040B7}" dt="2021-06-25T15:52:09.502" v="159" actId="26606"/>
          <ac:grpSpMkLst>
            <pc:docMk/>
            <pc:sldMk cId="2237763721" sldId="258"/>
            <ac:grpSpMk id="69" creationId="{D920209C-E85B-4D6F-A56F-724F5ADA811C}"/>
          </ac:grpSpMkLst>
        </pc:grpChg>
        <pc:grpChg chg="add del">
          <ac:chgData name="Nancy Ivone Zamora Torres" userId="75453c8d-e74b-4995-8ca8-7fb5a2c7d990" providerId="ADAL" clId="{32DFD3E4-5DC6-4331-9306-D6D848F040B7}" dt="2021-06-25T15:52:11.285" v="161" actId="26606"/>
          <ac:grpSpMkLst>
            <pc:docMk/>
            <pc:sldMk cId="2237763721" sldId="258"/>
            <ac:grpSpMk id="87" creationId="{D920209C-E85B-4D6F-A56F-724F5ADA811C}"/>
          </ac:grpSpMkLst>
        </pc:grpChg>
        <pc:grpChg chg="add del">
          <ac:chgData name="Nancy Ivone Zamora Torres" userId="75453c8d-e74b-4995-8ca8-7fb5a2c7d990" providerId="ADAL" clId="{32DFD3E4-5DC6-4331-9306-D6D848F040B7}" dt="2021-06-25T15:52:11.839" v="163" actId="26606"/>
          <ac:grpSpMkLst>
            <pc:docMk/>
            <pc:sldMk cId="2237763721" sldId="258"/>
            <ac:grpSpMk id="92" creationId="{D920209C-E85B-4D6F-A56F-724F5ADA811C}"/>
          </ac:grpSpMkLst>
        </pc:grpChg>
        <pc:grpChg chg="add del">
          <ac:chgData name="Nancy Ivone Zamora Torres" userId="75453c8d-e74b-4995-8ca8-7fb5a2c7d990" providerId="ADAL" clId="{32DFD3E4-5DC6-4331-9306-D6D848F040B7}" dt="2021-06-25T15:52:32.992" v="165" actId="26606"/>
          <ac:grpSpMkLst>
            <pc:docMk/>
            <pc:sldMk cId="2237763721" sldId="258"/>
            <ac:grpSpMk id="97" creationId="{D920209C-E85B-4D6F-A56F-724F5ADA811C}"/>
          </ac:grpSpMkLst>
        </pc:grpChg>
        <pc:grpChg chg="add del">
          <ac:chgData name="Nancy Ivone Zamora Torres" userId="75453c8d-e74b-4995-8ca8-7fb5a2c7d990" providerId="ADAL" clId="{32DFD3E4-5DC6-4331-9306-D6D848F040B7}" dt="2021-06-25T19:01:02.628" v="3008" actId="26606"/>
          <ac:grpSpMkLst>
            <pc:docMk/>
            <pc:sldMk cId="2237763721" sldId="258"/>
            <ac:grpSpMk id="101" creationId="{09EA7EA7-74F5-4EE2-8E3D-1A10308259D7}"/>
          </ac:grpSpMkLst>
        </pc:grpChg>
        <pc:grpChg chg="add del">
          <ac:chgData name="Nancy Ivone Zamora Torres" userId="75453c8d-e74b-4995-8ca8-7fb5a2c7d990" providerId="ADAL" clId="{32DFD3E4-5DC6-4331-9306-D6D848F040B7}" dt="2021-06-25T17:40:08.202" v="1419" actId="26606"/>
          <ac:grpSpMkLst>
            <pc:docMk/>
            <pc:sldMk cId="2237763721" sldId="258"/>
            <ac:grpSpMk id="102" creationId="{D920209C-E85B-4D6F-A56F-724F5ADA811C}"/>
          </ac:grpSpMkLst>
        </pc:grpChg>
        <pc:grpChg chg="add del">
          <ac:chgData name="Nancy Ivone Zamora Torres" userId="75453c8d-e74b-4995-8ca8-7fb5a2c7d990" providerId="ADAL" clId="{32DFD3E4-5DC6-4331-9306-D6D848F040B7}" dt="2021-06-25T17:40:51.695" v="1423" actId="26606"/>
          <ac:grpSpMkLst>
            <pc:docMk/>
            <pc:sldMk cId="2237763721" sldId="258"/>
            <ac:grpSpMk id="104" creationId="{09EA7EA7-74F5-4EE2-8E3D-1A10308259D7}"/>
          </ac:grpSpMkLst>
        </pc:grpChg>
        <pc:grpChg chg="add del">
          <ac:chgData name="Nancy Ivone Zamora Torres" userId="75453c8d-e74b-4995-8ca8-7fb5a2c7d990" providerId="ADAL" clId="{32DFD3E4-5DC6-4331-9306-D6D848F040B7}" dt="2021-06-25T15:59:34.382" v="209" actId="26606"/>
          <ac:grpSpMkLst>
            <pc:docMk/>
            <pc:sldMk cId="2237763721" sldId="258"/>
            <ac:grpSpMk id="107" creationId="{D920209C-E85B-4D6F-A56F-724F5ADA811C}"/>
          </ac:grpSpMkLst>
        </pc:grpChg>
        <pc:grpChg chg="add del">
          <ac:chgData name="Nancy Ivone Zamora Torres" userId="75453c8d-e74b-4995-8ca8-7fb5a2c7d990" providerId="ADAL" clId="{32DFD3E4-5DC6-4331-9306-D6D848F040B7}" dt="2021-06-25T17:41:41.962" v="1427" actId="26606"/>
          <ac:grpSpMkLst>
            <pc:docMk/>
            <pc:sldMk cId="2237763721" sldId="258"/>
            <ac:grpSpMk id="120" creationId="{09EA7EA7-74F5-4EE2-8E3D-1A10308259D7}"/>
          </ac:grpSpMkLst>
        </pc:grpChg>
        <pc:grpChg chg="add del">
          <ac:chgData name="Nancy Ivone Zamora Torres" userId="75453c8d-e74b-4995-8ca8-7fb5a2c7d990" providerId="ADAL" clId="{32DFD3E4-5DC6-4331-9306-D6D848F040B7}" dt="2021-06-25T19:01:06.481" v="3009"/>
          <ac:grpSpMkLst>
            <pc:docMk/>
            <pc:sldMk cId="2237763721" sldId="258"/>
            <ac:grpSpMk id="150" creationId="{09EA7EA7-74F5-4EE2-8E3D-1A10308259D7}"/>
          </ac:grpSpMkLst>
        </pc:grpChg>
        <pc:graphicFrameChg chg="add del mod modGraphic">
          <ac:chgData name="Nancy Ivone Zamora Torres" userId="75453c8d-e74b-4995-8ca8-7fb5a2c7d990" providerId="ADAL" clId="{32DFD3E4-5DC6-4331-9306-D6D848F040B7}" dt="2021-06-25T15:59:36.512" v="213" actId="1032"/>
          <ac:graphicFrameMkLst>
            <pc:docMk/>
            <pc:sldMk cId="2237763721" sldId="258"/>
            <ac:graphicFrameMk id="3" creationId="{0D4383E0-AB98-4EC2-8305-994D1643AA66}"/>
          </ac:graphicFrameMkLst>
        </pc:graphicFrameChg>
        <pc:graphicFrameChg chg="add del">
          <ac:chgData name="Nancy Ivone Zamora Torres" userId="75453c8d-e74b-4995-8ca8-7fb5a2c7d990" providerId="ADAL" clId="{32DFD3E4-5DC6-4331-9306-D6D848F040B7}" dt="2021-06-25T15:51:28.086" v="156" actId="26606"/>
          <ac:graphicFrameMkLst>
            <pc:docMk/>
            <pc:sldMk cId="2237763721" sldId="258"/>
            <ac:graphicFrameMk id="32" creationId="{8C612E45-9119-45F8-B68B-9464E6E9FC55}"/>
          </ac:graphicFrameMkLst>
        </pc:graphicFrameChg>
        <pc:graphicFrameChg chg="add del mod modGraphic">
          <ac:chgData name="Nancy Ivone Zamora Torres" userId="75453c8d-e74b-4995-8ca8-7fb5a2c7d990" providerId="ADAL" clId="{32DFD3E4-5DC6-4331-9306-D6D848F040B7}" dt="2021-06-25T16:01:03.798" v="229" actId="21"/>
          <ac:graphicFrameMkLst>
            <pc:docMk/>
            <pc:sldMk cId="2237763721" sldId="258"/>
            <ac:graphicFrameMk id="64" creationId="{F078301B-A66D-404B-AED7-5609685CA86F}"/>
          </ac:graphicFrameMkLst>
        </pc:graphicFrameChg>
        <pc:cxnChg chg="add del">
          <ac:chgData name="Nancy Ivone Zamora Torres" userId="75453c8d-e74b-4995-8ca8-7fb5a2c7d990" providerId="ADAL" clId="{32DFD3E4-5DC6-4331-9306-D6D848F040B7}" dt="2021-06-25T15:51:28.108" v="157" actId="26606"/>
          <ac:cxnSpMkLst>
            <pc:docMk/>
            <pc:sldMk cId="2237763721" sldId="258"/>
            <ac:cxnSpMk id="28" creationId="{1A1FE6BB-DFB2-4080-9B5E-076EF5DDE67B}"/>
          </ac:cxnSpMkLst>
        </pc:cxnChg>
        <pc:cxnChg chg="add del">
          <ac:chgData name="Nancy Ivone Zamora Torres" userId="75453c8d-e74b-4995-8ca8-7fb5a2c7d990" providerId="ADAL" clId="{32DFD3E4-5DC6-4331-9306-D6D848F040B7}" dt="2021-06-25T17:41:41.962" v="1427" actId="26606"/>
          <ac:cxnSpMkLst>
            <pc:docMk/>
            <pc:sldMk cId="2237763721" sldId="258"/>
            <ac:cxnSpMk id="141" creationId="{7D1CBE93-B17D-4509-843C-82287C38032A}"/>
          </ac:cxnSpMkLst>
        </pc:cxnChg>
        <pc:cxnChg chg="add del">
          <ac:chgData name="Nancy Ivone Zamora Torres" userId="75453c8d-e74b-4995-8ca8-7fb5a2c7d990" providerId="ADAL" clId="{32DFD3E4-5DC6-4331-9306-D6D848F040B7}" dt="2021-06-25T17:41:41.962" v="1427" actId="26606"/>
          <ac:cxnSpMkLst>
            <pc:docMk/>
            <pc:sldMk cId="2237763721" sldId="258"/>
            <ac:cxnSpMk id="143" creationId="{AE6277B4-6A43-48AB-89B2-3442221619CC}"/>
          </ac:cxnSpMkLst>
        </pc:cxnChg>
      </pc:sldChg>
      <pc:sldChg chg="addSp delSp modSp mod ord setBg delDesignElem">
        <pc:chgData name="Nancy Ivone Zamora Torres" userId="75453c8d-e74b-4995-8ca8-7fb5a2c7d990" providerId="ADAL" clId="{32DFD3E4-5DC6-4331-9306-D6D848F040B7}" dt="2021-06-28T22:36:47.633" v="4062" actId="20577"/>
        <pc:sldMkLst>
          <pc:docMk/>
          <pc:sldMk cId="2779638222" sldId="259"/>
        </pc:sldMkLst>
        <pc:spChg chg="mod ord">
          <ac:chgData name="Nancy Ivone Zamora Torres" userId="75453c8d-e74b-4995-8ca8-7fb5a2c7d990" providerId="ADAL" clId="{32DFD3E4-5DC6-4331-9306-D6D848F040B7}" dt="2021-06-25T22:06:04.047" v="3398" actId="20577"/>
          <ac:spMkLst>
            <pc:docMk/>
            <pc:sldMk cId="2779638222" sldId="259"/>
            <ac:spMk id="5" creationId="{00000000-0000-0000-0000-000000000000}"/>
          </ac:spMkLst>
        </pc:spChg>
        <pc:spChg chg="mod">
          <ac:chgData name="Nancy Ivone Zamora Torres" userId="75453c8d-e74b-4995-8ca8-7fb5a2c7d990" providerId="ADAL" clId="{32DFD3E4-5DC6-4331-9306-D6D848F040B7}" dt="2021-06-28T22:36:47.633" v="4062" actId="20577"/>
          <ac:spMkLst>
            <pc:docMk/>
            <pc:sldMk cId="2779638222" sldId="259"/>
            <ac:spMk id="6" creationId="{00000000-0000-0000-0000-000000000000}"/>
          </ac:spMkLst>
        </pc:spChg>
        <pc:spChg chg="add del">
          <ac:chgData name="Nancy Ivone Zamora Torres" userId="75453c8d-e74b-4995-8ca8-7fb5a2c7d990" providerId="ADAL" clId="{32DFD3E4-5DC6-4331-9306-D6D848F040B7}" dt="2021-06-25T19:01:06.481" v="3009"/>
          <ac:spMkLst>
            <pc:docMk/>
            <pc:sldMk cId="2779638222" sldId="259"/>
            <ac:spMk id="23" creationId="{E80B86A7-A1EC-475B-9166-88902B033A38}"/>
          </ac:spMkLst>
        </pc:spChg>
        <pc:spChg chg="add del">
          <ac:chgData name="Nancy Ivone Zamora Torres" userId="75453c8d-e74b-4995-8ca8-7fb5a2c7d990" providerId="ADAL" clId="{32DFD3E4-5DC6-4331-9306-D6D848F040B7}" dt="2021-06-25T19:01:06.481" v="3009"/>
          <ac:spMkLst>
            <pc:docMk/>
            <pc:sldMk cId="2779638222" sldId="259"/>
            <ac:spMk id="25" creationId="{C2C29CB1-9F74-4879-A6AF-AEA67B6F1F4D}"/>
          </ac:spMkLst>
        </pc:spChg>
        <pc:spChg chg="add del">
          <ac:chgData name="Nancy Ivone Zamora Torres" userId="75453c8d-e74b-4995-8ca8-7fb5a2c7d990" providerId="ADAL" clId="{32DFD3E4-5DC6-4331-9306-D6D848F040B7}" dt="2021-06-25T19:01:06.481" v="3009"/>
          <ac:spMkLst>
            <pc:docMk/>
            <pc:sldMk cId="2779638222" sldId="259"/>
            <ac:spMk id="27" creationId="{7E2C7115-5336-410C-AD71-0F0952A2E5A7}"/>
          </ac:spMkLst>
        </pc:spChg>
        <pc:grpChg chg="del">
          <ac:chgData name="Nancy Ivone Zamora Torres" userId="75453c8d-e74b-4995-8ca8-7fb5a2c7d990" providerId="ADAL" clId="{32DFD3E4-5DC6-4331-9306-D6D848F040B7}" dt="2021-06-25T15:17:40.221" v="14" actId="478"/>
          <ac:grpSpMkLst>
            <pc:docMk/>
            <pc:sldMk cId="2779638222" sldId="259"/>
            <ac:grpSpMk id="8" creationId="{00000000-0000-0000-0000-000000000000}"/>
          </ac:grpSpMkLst>
        </pc:grpChg>
        <pc:grpChg chg="add del">
          <ac:chgData name="Nancy Ivone Zamora Torres" userId="75453c8d-e74b-4995-8ca8-7fb5a2c7d990" providerId="ADAL" clId="{32DFD3E4-5DC6-4331-9306-D6D848F040B7}" dt="2021-06-25T19:01:06.481" v="3009"/>
          <ac:grpSpMkLst>
            <pc:docMk/>
            <pc:sldMk cId="2779638222" sldId="259"/>
            <ac:grpSpMk id="11" creationId="{09EA7EA7-74F5-4EE2-8E3D-1A10308259D7}"/>
          </ac:grpSpMkLst>
        </pc:grpChg>
      </pc:sldChg>
      <pc:sldChg chg="addSp delSp modSp mod ord setBg delDesignElem">
        <pc:chgData name="Nancy Ivone Zamora Torres" userId="75453c8d-e74b-4995-8ca8-7fb5a2c7d990" providerId="ADAL" clId="{32DFD3E4-5DC6-4331-9306-D6D848F040B7}" dt="2021-06-28T22:36:44.025" v="4061" actId="20577"/>
        <pc:sldMkLst>
          <pc:docMk/>
          <pc:sldMk cId="988901553" sldId="261"/>
        </pc:sldMkLst>
        <pc:spChg chg="mod">
          <ac:chgData name="Nancy Ivone Zamora Torres" userId="75453c8d-e74b-4995-8ca8-7fb5a2c7d990" providerId="ADAL" clId="{32DFD3E4-5DC6-4331-9306-D6D848F040B7}" dt="2021-06-28T22:36:44.025" v="4061" actId="20577"/>
          <ac:spMkLst>
            <pc:docMk/>
            <pc:sldMk cId="988901553" sldId="261"/>
            <ac:spMk id="4" creationId="{00000000-0000-0000-0000-000000000000}"/>
          </ac:spMkLst>
        </pc:spChg>
        <pc:spChg chg="del mod">
          <ac:chgData name="Nancy Ivone Zamora Torres" userId="75453c8d-e74b-4995-8ca8-7fb5a2c7d990" providerId="ADAL" clId="{32DFD3E4-5DC6-4331-9306-D6D848F040B7}" dt="2021-06-25T17:46:15.313" v="1475" actId="478"/>
          <ac:spMkLst>
            <pc:docMk/>
            <pc:sldMk cId="988901553" sldId="261"/>
            <ac:spMk id="5" creationId="{00000000-0000-0000-0000-000000000000}"/>
          </ac:spMkLst>
        </pc:spChg>
        <pc:spChg chg="del mod">
          <ac:chgData name="Nancy Ivone Zamora Torres" userId="75453c8d-e74b-4995-8ca8-7fb5a2c7d990" providerId="ADAL" clId="{32DFD3E4-5DC6-4331-9306-D6D848F040B7}" dt="2021-06-25T17:46:10.746" v="1473" actId="478"/>
          <ac:spMkLst>
            <pc:docMk/>
            <pc:sldMk cId="988901553" sldId="261"/>
            <ac:spMk id="7" creationId="{00000000-0000-0000-0000-000000000000}"/>
          </ac:spMkLst>
        </pc:spChg>
        <pc:spChg chg="add del">
          <ac:chgData name="Nancy Ivone Zamora Torres" userId="75453c8d-e74b-4995-8ca8-7fb5a2c7d990" providerId="ADAL" clId="{32DFD3E4-5DC6-4331-9306-D6D848F040B7}" dt="2021-06-25T19:00:59.926" v="3003" actId="26606"/>
          <ac:spMkLst>
            <pc:docMk/>
            <pc:sldMk cId="988901553" sldId="261"/>
            <ac:spMk id="23" creationId="{73772B81-181F-48B7-8826-4D9686D15DF5}"/>
          </ac:spMkLst>
        </pc:spChg>
        <pc:spChg chg="add del">
          <ac:chgData name="Nancy Ivone Zamora Torres" userId="75453c8d-e74b-4995-8ca8-7fb5a2c7d990" providerId="ADAL" clId="{32DFD3E4-5DC6-4331-9306-D6D848F040B7}" dt="2021-06-25T19:01:06.481" v="3009"/>
          <ac:spMkLst>
            <pc:docMk/>
            <pc:sldMk cId="988901553" sldId="261"/>
            <ac:spMk id="24" creationId="{E80B86A7-A1EC-475B-9166-88902B033A38}"/>
          </ac:spMkLst>
        </pc:spChg>
        <pc:spChg chg="add del">
          <ac:chgData name="Nancy Ivone Zamora Torres" userId="75453c8d-e74b-4995-8ca8-7fb5a2c7d990" providerId="ADAL" clId="{32DFD3E4-5DC6-4331-9306-D6D848F040B7}" dt="2021-06-25T19:00:59.926" v="3003" actId="26606"/>
          <ac:spMkLst>
            <pc:docMk/>
            <pc:sldMk cId="988901553" sldId="261"/>
            <ac:spMk id="25" creationId="{B2205F6E-03C6-4E92-877C-E2482F6599AA}"/>
          </ac:spMkLst>
        </pc:spChg>
        <pc:spChg chg="add del">
          <ac:chgData name="Nancy Ivone Zamora Torres" userId="75453c8d-e74b-4995-8ca8-7fb5a2c7d990" providerId="ADAL" clId="{32DFD3E4-5DC6-4331-9306-D6D848F040B7}" dt="2021-06-25T19:01:06.481" v="3009"/>
          <ac:spMkLst>
            <pc:docMk/>
            <pc:sldMk cId="988901553" sldId="261"/>
            <ac:spMk id="26" creationId="{C2C29CB1-9F74-4879-A6AF-AEA67B6F1F4D}"/>
          </ac:spMkLst>
        </pc:spChg>
        <pc:spChg chg="add del">
          <ac:chgData name="Nancy Ivone Zamora Torres" userId="75453c8d-e74b-4995-8ca8-7fb5a2c7d990" providerId="ADAL" clId="{32DFD3E4-5DC6-4331-9306-D6D848F040B7}" dt="2021-06-25T19:01:06.481" v="3009"/>
          <ac:spMkLst>
            <pc:docMk/>
            <pc:sldMk cId="988901553" sldId="261"/>
            <ac:spMk id="28" creationId="{7E2C7115-5336-410C-AD71-0F0952A2E5A7}"/>
          </ac:spMkLst>
        </pc:spChg>
        <pc:spChg chg="add del">
          <ac:chgData name="Nancy Ivone Zamora Torres" userId="75453c8d-e74b-4995-8ca8-7fb5a2c7d990" providerId="ADAL" clId="{32DFD3E4-5DC6-4331-9306-D6D848F040B7}" dt="2021-06-25T19:00:59.926" v="3003" actId="26606"/>
          <ac:spMkLst>
            <pc:docMk/>
            <pc:sldMk cId="988901553" sldId="261"/>
            <ac:spMk id="33" creationId="{9F4444CE-BC8D-4D61-B303-4C05614E62AB}"/>
          </ac:spMkLst>
        </pc:spChg>
        <pc:grpChg chg="del">
          <ac:chgData name="Nancy Ivone Zamora Torres" userId="75453c8d-e74b-4995-8ca8-7fb5a2c7d990" providerId="ADAL" clId="{32DFD3E4-5DC6-4331-9306-D6D848F040B7}" dt="2021-06-25T15:17:42.330" v="15" actId="478"/>
          <ac:grpSpMkLst>
            <pc:docMk/>
            <pc:sldMk cId="988901553" sldId="261"/>
            <ac:grpSpMk id="6" creationId="{00000000-0000-0000-0000-000000000000}"/>
          </ac:grpSpMkLst>
        </pc:grpChg>
        <pc:grpChg chg="add del">
          <ac:chgData name="Nancy Ivone Zamora Torres" userId="75453c8d-e74b-4995-8ca8-7fb5a2c7d990" providerId="ADAL" clId="{32DFD3E4-5DC6-4331-9306-D6D848F040B7}" dt="2021-06-25T19:00:59.926" v="3003" actId="26606"/>
          <ac:grpSpMkLst>
            <pc:docMk/>
            <pc:sldMk cId="988901553" sldId="261"/>
            <ac:grpSpMk id="9" creationId="{D920209C-E85B-4D6F-A56F-724F5ADA811C}"/>
          </ac:grpSpMkLst>
        </pc:grpChg>
        <pc:grpChg chg="add del">
          <ac:chgData name="Nancy Ivone Zamora Torres" userId="75453c8d-e74b-4995-8ca8-7fb5a2c7d990" providerId="ADAL" clId="{32DFD3E4-5DC6-4331-9306-D6D848F040B7}" dt="2021-06-25T19:01:06.481" v="3009"/>
          <ac:grpSpMkLst>
            <pc:docMk/>
            <pc:sldMk cId="988901553" sldId="261"/>
            <ac:grpSpMk id="12" creationId="{09EA7EA7-74F5-4EE2-8E3D-1A10308259D7}"/>
          </ac:grpSpMkLst>
        </pc:grpChg>
        <pc:graphicFrameChg chg="add mod modGraphic">
          <ac:chgData name="Nancy Ivone Zamora Torres" userId="75453c8d-e74b-4995-8ca8-7fb5a2c7d990" providerId="ADAL" clId="{32DFD3E4-5DC6-4331-9306-D6D848F040B7}" dt="2021-06-28T16:35:44.662" v="4033" actId="20577"/>
          <ac:graphicFrameMkLst>
            <pc:docMk/>
            <pc:sldMk cId="988901553" sldId="261"/>
            <ac:graphicFrameMk id="2" creationId="{A162BF4C-42F1-42A2-BB16-3A08A148A546}"/>
          </ac:graphicFrameMkLst>
        </pc:graphicFrameChg>
      </pc:sldChg>
      <pc:sldChg chg="addSp delSp modSp del mod setBg">
        <pc:chgData name="Nancy Ivone Zamora Torres" userId="75453c8d-e74b-4995-8ca8-7fb5a2c7d990" providerId="ADAL" clId="{32DFD3E4-5DC6-4331-9306-D6D848F040B7}" dt="2021-06-25T18:14:35.919" v="1888" actId="47"/>
        <pc:sldMkLst>
          <pc:docMk/>
          <pc:sldMk cId="1942788660" sldId="262"/>
        </pc:sldMkLst>
        <pc:spChg chg="del">
          <ac:chgData name="Nancy Ivone Zamora Torres" userId="75453c8d-e74b-4995-8ca8-7fb5a2c7d990" providerId="ADAL" clId="{32DFD3E4-5DC6-4331-9306-D6D848F040B7}" dt="2021-06-25T15:25:23.023" v="60" actId="26606"/>
          <ac:spMkLst>
            <pc:docMk/>
            <pc:sldMk cId="1942788660" sldId="262"/>
            <ac:spMk id="5" creationId="{00000000-0000-0000-0000-000000000000}"/>
          </ac:spMkLst>
        </pc:spChg>
        <pc:spChg chg="mod">
          <ac:chgData name="Nancy Ivone Zamora Torres" userId="75453c8d-e74b-4995-8ca8-7fb5a2c7d990" providerId="ADAL" clId="{32DFD3E4-5DC6-4331-9306-D6D848F040B7}" dt="2021-06-25T15:25:23.023" v="60" actId="26606"/>
          <ac:spMkLst>
            <pc:docMk/>
            <pc:sldMk cId="1942788660" sldId="262"/>
            <ac:spMk id="7" creationId="{00000000-0000-0000-0000-000000000000}"/>
          </ac:spMkLst>
        </pc:spChg>
        <pc:spChg chg="add">
          <ac:chgData name="Nancy Ivone Zamora Torres" userId="75453c8d-e74b-4995-8ca8-7fb5a2c7d990" providerId="ADAL" clId="{32DFD3E4-5DC6-4331-9306-D6D848F040B7}" dt="2021-06-25T15:25:23.023" v="60" actId="26606"/>
          <ac:spMkLst>
            <pc:docMk/>
            <pc:sldMk cId="1942788660" sldId="262"/>
            <ac:spMk id="25" creationId="{655AE6B0-AC9E-4167-806F-E9DB135FC46B}"/>
          </ac:spMkLst>
        </pc:spChg>
        <pc:spChg chg="add">
          <ac:chgData name="Nancy Ivone Zamora Torres" userId="75453c8d-e74b-4995-8ca8-7fb5a2c7d990" providerId="ADAL" clId="{32DFD3E4-5DC6-4331-9306-D6D848F040B7}" dt="2021-06-25T15:25:23.023" v="60" actId="26606"/>
          <ac:spMkLst>
            <pc:docMk/>
            <pc:sldMk cId="1942788660" sldId="262"/>
            <ac:spMk id="38" creationId="{87BD1F4E-A66D-4C06-86DA-8D56CA7A3B41}"/>
          </ac:spMkLst>
        </pc:spChg>
        <pc:grpChg chg="del">
          <ac:chgData name="Nancy Ivone Zamora Torres" userId="75453c8d-e74b-4995-8ca8-7fb5a2c7d990" providerId="ADAL" clId="{32DFD3E4-5DC6-4331-9306-D6D848F040B7}" dt="2021-06-25T15:17:51.813" v="16" actId="478"/>
          <ac:grpSpMkLst>
            <pc:docMk/>
            <pc:sldMk cId="1942788660" sldId="262"/>
            <ac:grpSpMk id="8" creationId="{00000000-0000-0000-0000-000000000000}"/>
          </ac:grpSpMkLst>
        </pc:grpChg>
        <pc:grpChg chg="add">
          <ac:chgData name="Nancy Ivone Zamora Torres" userId="75453c8d-e74b-4995-8ca8-7fb5a2c7d990" providerId="ADAL" clId="{32DFD3E4-5DC6-4331-9306-D6D848F040B7}" dt="2021-06-25T15:25:23.023" v="60" actId="26606"/>
          <ac:grpSpMkLst>
            <pc:docMk/>
            <pc:sldMk cId="1942788660" sldId="262"/>
            <ac:grpSpMk id="13" creationId="{D920209C-E85B-4D6F-A56F-724F5ADA811C}"/>
          </ac:grpSpMkLst>
        </pc:grpChg>
        <pc:grpChg chg="add">
          <ac:chgData name="Nancy Ivone Zamora Torres" userId="75453c8d-e74b-4995-8ca8-7fb5a2c7d990" providerId="ADAL" clId="{32DFD3E4-5DC6-4331-9306-D6D848F040B7}" dt="2021-06-25T15:25:23.023" v="60" actId="26606"/>
          <ac:grpSpMkLst>
            <pc:docMk/>
            <pc:sldMk cId="1942788660" sldId="262"/>
            <ac:grpSpMk id="27" creationId="{3523416A-383B-4FDC-B4C9-D8EDDFE9C043}"/>
          </ac:grpSpMkLst>
        </pc:grpChg>
        <pc:graphicFrameChg chg="add modGraphic">
          <ac:chgData name="Nancy Ivone Zamora Torres" userId="75453c8d-e74b-4995-8ca8-7fb5a2c7d990" providerId="ADAL" clId="{32DFD3E4-5DC6-4331-9306-D6D848F040B7}" dt="2021-06-25T15:25:55.167" v="61" actId="26606"/>
          <ac:graphicFrameMkLst>
            <pc:docMk/>
            <pc:sldMk cId="1942788660" sldId="262"/>
            <ac:graphicFrameMk id="9" creationId="{3E645CB0-F3F8-447A-8C63-EB29D34D3B01}"/>
          </ac:graphicFrameMkLst>
        </pc:graphicFrameChg>
      </pc:sldChg>
      <pc:sldChg chg="addSp delSp modSp mod ord setBg delDesignElem">
        <pc:chgData name="Nancy Ivone Zamora Torres" userId="75453c8d-e74b-4995-8ca8-7fb5a2c7d990" providerId="ADAL" clId="{32DFD3E4-5DC6-4331-9306-D6D848F040B7}" dt="2021-06-25T20:00:57.973" v="3242" actId="207"/>
        <pc:sldMkLst>
          <pc:docMk/>
          <pc:sldMk cId="858586848" sldId="264"/>
        </pc:sldMkLst>
        <pc:spChg chg="add mod">
          <ac:chgData name="Nancy Ivone Zamora Torres" userId="75453c8d-e74b-4995-8ca8-7fb5a2c7d990" providerId="ADAL" clId="{32DFD3E4-5DC6-4331-9306-D6D848F040B7}" dt="2021-06-25T20:00:57.973" v="3242" actId="207"/>
          <ac:spMkLst>
            <pc:docMk/>
            <pc:sldMk cId="858586848" sldId="264"/>
            <ac:spMk id="3" creationId="{B4CBB4D7-85F3-46E0-95FD-32DFC9683C76}"/>
          </ac:spMkLst>
        </pc:spChg>
        <pc:spChg chg="del mod ord">
          <ac:chgData name="Nancy Ivone Zamora Torres" userId="75453c8d-e74b-4995-8ca8-7fb5a2c7d990" providerId="ADAL" clId="{32DFD3E4-5DC6-4331-9306-D6D848F040B7}" dt="2021-06-25T18:05:52.759" v="1842" actId="478"/>
          <ac:spMkLst>
            <pc:docMk/>
            <pc:sldMk cId="858586848" sldId="264"/>
            <ac:spMk id="5" creationId="{00000000-0000-0000-0000-000000000000}"/>
          </ac:spMkLst>
        </pc:spChg>
        <pc:spChg chg="del mod">
          <ac:chgData name="Nancy Ivone Zamora Torres" userId="75453c8d-e74b-4995-8ca8-7fb5a2c7d990" providerId="ADAL" clId="{32DFD3E4-5DC6-4331-9306-D6D848F040B7}" dt="2021-06-25T18:05:55.246" v="1843" actId="478"/>
          <ac:spMkLst>
            <pc:docMk/>
            <pc:sldMk cId="858586848" sldId="264"/>
            <ac:spMk id="7" creationId="{00000000-0000-0000-0000-000000000000}"/>
          </ac:spMkLst>
        </pc:spChg>
        <pc:spChg chg="add mod">
          <ac:chgData name="Nancy Ivone Zamora Torres" userId="75453c8d-e74b-4995-8ca8-7fb5a2c7d990" providerId="ADAL" clId="{32DFD3E4-5DC6-4331-9306-D6D848F040B7}" dt="2021-06-25T19:42:24.054" v="3171" actId="115"/>
          <ac:spMkLst>
            <pc:docMk/>
            <pc:sldMk cId="858586848" sldId="264"/>
            <ac:spMk id="23" creationId="{6F609DD7-B4B2-4AC7-82EB-A31ACAFF716D}"/>
          </ac:spMkLst>
        </pc:spChg>
        <pc:spChg chg="add del">
          <ac:chgData name="Nancy Ivone Zamora Torres" userId="75453c8d-e74b-4995-8ca8-7fb5a2c7d990" providerId="ADAL" clId="{32DFD3E4-5DC6-4331-9306-D6D848F040B7}" dt="2021-06-25T19:01:06.481" v="3009"/>
          <ac:spMkLst>
            <pc:docMk/>
            <pc:sldMk cId="858586848" sldId="264"/>
            <ac:spMk id="24" creationId="{E80B86A7-A1EC-475B-9166-88902B033A38}"/>
          </ac:spMkLst>
        </pc:spChg>
        <pc:spChg chg="add del">
          <ac:chgData name="Nancy Ivone Zamora Torres" userId="75453c8d-e74b-4995-8ca8-7fb5a2c7d990" providerId="ADAL" clId="{32DFD3E4-5DC6-4331-9306-D6D848F040B7}" dt="2021-06-25T19:01:06.481" v="3009"/>
          <ac:spMkLst>
            <pc:docMk/>
            <pc:sldMk cId="858586848" sldId="264"/>
            <ac:spMk id="26" creationId="{C2C29CB1-9F74-4879-A6AF-AEA67B6F1F4D}"/>
          </ac:spMkLst>
        </pc:spChg>
        <pc:spChg chg="add del">
          <ac:chgData name="Nancy Ivone Zamora Torres" userId="75453c8d-e74b-4995-8ca8-7fb5a2c7d990" providerId="ADAL" clId="{32DFD3E4-5DC6-4331-9306-D6D848F040B7}" dt="2021-06-25T19:01:06.481" v="3009"/>
          <ac:spMkLst>
            <pc:docMk/>
            <pc:sldMk cId="858586848" sldId="264"/>
            <ac:spMk id="28" creationId="{7E2C7115-5336-410C-AD71-0F0952A2E5A7}"/>
          </ac:spMkLst>
        </pc:spChg>
        <pc:grpChg chg="del">
          <ac:chgData name="Nancy Ivone Zamora Torres" userId="75453c8d-e74b-4995-8ca8-7fb5a2c7d990" providerId="ADAL" clId="{32DFD3E4-5DC6-4331-9306-D6D848F040B7}" dt="2021-06-25T15:18:16.278" v="19" actId="478"/>
          <ac:grpSpMkLst>
            <pc:docMk/>
            <pc:sldMk cId="858586848" sldId="264"/>
            <ac:grpSpMk id="8" creationId="{00000000-0000-0000-0000-000000000000}"/>
          </ac:grpSpMkLst>
        </pc:grpChg>
        <pc:grpChg chg="add del">
          <ac:chgData name="Nancy Ivone Zamora Torres" userId="75453c8d-e74b-4995-8ca8-7fb5a2c7d990" providerId="ADAL" clId="{32DFD3E4-5DC6-4331-9306-D6D848F040B7}" dt="2021-06-25T19:01:06.481" v="3009"/>
          <ac:grpSpMkLst>
            <pc:docMk/>
            <pc:sldMk cId="858586848" sldId="264"/>
            <ac:grpSpMk id="12" creationId="{09EA7EA7-74F5-4EE2-8E3D-1A10308259D7}"/>
          </ac:grpSpMkLst>
        </pc:grpChg>
        <pc:graphicFrameChg chg="add mod modGraphic">
          <ac:chgData name="Nancy Ivone Zamora Torres" userId="75453c8d-e74b-4995-8ca8-7fb5a2c7d990" providerId="ADAL" clId="{32DFD3E4-5DC6-4331-9306-D6D848F040B7}" dt="2021-06-25T20:00:06.144" v="3240"/>
          <ac:graphicFrameMkLst>
            <pc:docMk/>
            <pc:sldMk cId="858586848" sldId="264"/>
            <ac:graphicFrameMk id="2" creationId="{F1F0E8B0-796B-4292-9277-F0C4E97D6841}"/>
          </ac:graphicFrameMkLst>
        </pc:graphicFrameChg>
      </pc:sldChg>
      <pc:sldChg chg="delSp del ord">
        <pc:chgData name="Nancy Ivone Zamora Torres" userId="75453c8d-e74b-4995-8ca8-7fb5a2c7d990" providerId="ADAL" clId="{32DFD3E4-5DC6-4331-9306-D6D848F040B7}" dt="2021-06-25T18:13:48.031" v="1885" actId="47"/>
        <pc:sldMkLst>
          <pc:docMk/>
          <pc:sldMk cId="397214600" sldId="265"/>
        </pc:sldMkLst>
        <pc:grpChg chg="del">
          <ac:chgData name="Nancy Ivone Zamora Torres" userId="75453c8d-e74b-4995-8ca8-7fb5a2c7d990" providerId="ADAL" clId="{32DFD3E4-5DC6-4331-9306-D6D848F040B7}" dt="2021-06-25T15:17:56.674" v="18" actId="478"/>
          <ac:grpSpMkLst>
            <pc:docMk/>
            <pc:sldMk cId="397214600" sldId="265"/>
            <ac:grpSpMk id="7" creationId="{00000000-0000-0000-0000-000000000000}"/>
          </ac:grpSpMkLst>
        </pc:grpChg>
      </pc:sldChg>
      <pc:sldChg chg="delSp del">
        <pc:chgData name="Nancy Ivone Zamora Torres" userId="75453c8d-e74b-4995-8ca8-7fb5a2c7d990" providerId="ADAL" clId="{32DFD3E4-5DC6-4331-9306-D6D848F040B7}" dt="2021-06-25T18:47:24.053" v="2728" actId="47"/>
        <pc:sldMkLst>
          <pc:docMk/>
          <pc:sldMk cId="1669775726" sldId="266"/>
        </pc:sldMkLst>
        <pc:grpChg chg="del">
          <ac:chgData name="Nancy Ivone Zamora Torres" userId="75453c8d-e74b-4995-8ca8-7fb5a2c7d990" providerId="ADAL" clId="{32DFD3E4-5DC6-4331-9306-D6D848F040B7}" dt="2021-06-25T15:18:19.347" v="20" actId="478"/>
          <ac:grpSpMkLst>
            <pc:docMk/>
            <pc:sldMk cId="1669775726" sldId="266"/>
            <ac:grpSpMk id="4" creationId="{00000000-0000-0000-0000-000000000000}"/>
          </ac:grpSpMkLst>
        </pc:grpChg>
      </pc:sldChg>
      <pc:sldChg chg="addSp delSp modSp mod setBg delDesignElem">
        <pc:chgData name="Nancy Ivone Zamora Torres" userId="75453c8d-e74b-4995-8ca8-7fb5a2c7d990" providerId="ADAL" clId="{32DFD3E4-5DC6-4331-9306-D6D848F040B7}" dt="2021-06-28T22:37:04.521" v="4067" actId="20577"/>
        <pc:sldMkLst>
          <pc:docMk/>
          <pc:sldMk cId="4035801466" sldId="267"/>
        </pc:sldMkLst>
        <pc:spChg chg="mod">
          <ac:chgData name="Nancy Ivone Zamora Torres" userId="75453c8d-e74b-4995-8ca8-7fb5a2c7d990" providerId="ADAL" clId="{32DFD3E4-5DC6-4331-9306-D6D848F040B7}" dt="2021-06-28T22:37:04.521" v="4067" actId="20577"/>
          <ac:spMkLst>
            <pc:docMk/>
            <pc:sldMk cId="4035801466" sldId="267"/>
            <ac:spMk id="7" creationId="{00000000-0000-0000-0000-000000000000}"/>
          </ac:spMkLst>
        </pc:spChg>
        <pc:spChg chg="mod">
          <ac:chgData name="Nancy Ivone Zamora Torres" userId="75453c8d-e74b-4995-8ca8-7fb5a2c7d990" providerId="ADAL" clId="{32DFD3E4-5DC6-4331-9306-D6D848F040B7}" dt="2021-06-25T22:57:02.327" v="3872" actId="404"/>
          <ac:spMkLst>
            <pc:docMk/>
            <pc:sldMk cId="4035801466" sldId="267"/>
            <ac:spMk id="11" creationId="{00000000-0000-0000-0000-000000000000}"/>
          </ac:spMkLst>
        </pc:spChg>
        <pc:spChg chg="add del">
          <ac:chgData name="Nancy Ivone Zamora Torres" userId="75453c8d-e74b-4995-8ca8-7fb5a2c7d990" providerId="ADAL" clId="{32DFD3E4-5DC6-4331-9306-D6D848F040B7}" dt="2021-06-25T18:48:11.408" v="2730" actId="26606"/>
          <ac:spMkLst>
            <pc:docMk/>
            <pc:sldMk cId="4035801466" sldId="267"/>
            <ac:spMk id="28" creationId="{E80B86A7-A1EC-475B-9166-88902B033A38}"/>
          </ac:spMkLst>
        </pc:spChg>
        <pc:spChg chg="add del">
          <ac:chgData name="Nancy Ivone Zamora Torres" userId="75453c8d-e74b-4995-8ca8-7fb5a2c7d990" providerId="ADAL" clId="{32DFD3E4-5DC6-4331-9306-D6D848F040B7}" dt="2021-06-25T18:48:11.408" v="2730" actId="26606"/>
          <ac:spMkLst>
            <pc:docMk/>
            <pc:sldMk cId="4035801466" sldId="267"/>
            <ac:spMk id="30" creationId="{C2C29CB1-9F74-4879-A6AF-AEA67B6F1F4D}"/>
          </ac:spMkLst>
        </pc:spChg>
        <pc:spChg chg="add del">
          <ac:chgData name="Nancy Ivone Zamora Torres" userId="75453c8d-e74b-4995-8ca8-7fb5a2c7d990" providerId="ADAL" clId="{32DFD3E4-5DC6-4331-9306-D6D848F040B7}" dt="2021-06-25T18:48:11.408" v="2730" actId="26606"/>
          <ac:spMkLst>
            <pc:docMk/>
            <pc:sldMk cId="4035801466" sldId="267"/>
            <ac:spMk id="32" creationId="{7E2C7115-5336-410C-AD71-0F0952A2E5A7}"/>
          </ac:spMkLst>
        </pc:spChg>
        <pc:spChg chg="add mod">
          <ac:chgData name="Nancy Ivone Zamora Torres" userId="75453c8d-e74b-4995-8ca8-7fb5a2c7d990" providerId="ADAL" clId="{32DFD3E4-5DC6-4331-9306-D6D848F040B7}" dt="2021-06-28T16:37:12.329" v="4037" actId="1076"/>
          <ac:spMkLst>
            <pc:docMk/>
            <pc:sldMk cId="4035801466" sldId="267"/>
            <ac:spMk id="35" creationId="{8E8CD103-E361-4032-B214-58AAFAC46BE2}"/>
          </ac:spMkLst>
        </pc:spChg>
        <pc:spChg chg="add del">
          <ac:chgData name="Nancy Ivone Zamora Torres" userId="75453c8d-e74b-4995-8ca8-7fb5a2c7d990" providerId="ADAL" clId="{32DFD3E4-5DC6-4331-9306-D6D848F040B7}" dt="2021-06-25T19:01:06.481" v="3009"/>
          <ac:spMkLst>
            <pc:docMk/>
            <pc:sldMk cId="4035801466" sldId="267"/>
            <ac:spMk id="49" creationId="{8DF4D7F6-81B5-452A-9CE6-76D81F91D41B}"/>
          </ac:spMkLst>
        </pc:spChg>
        <pc:spChg chg="add del">
          <ac:chgData name="Nancy Ivone Zamora Torres" userId="75453c8d-e74b-4995-8ca8-7fb5a2c7d990" providerId="ADAL" clId="{32DFD3E4-5DC6-4331-9306-D6D848F040B7}" dt="2021-06-25T19:01:06.481" v="3009"/>
          <ac:spMkLst>
            <pc:docMk/>
            <pc:sldMk cId="4035801466" sldId="267"/>
            <ac:spMk id="51" creationId="{4600514D-20FB-4559-97DC-D1DC39E6C3DE}"/>
          </ac:spMkLst>
        </pc:spChg>
        <pc:spChg chg="add del">
          <ac:chgData name="Nancy Ivone Zamora Torres" userId="75453c8d-e74b-4995-8ca8-7fb5a2c7d990" providerId="ADAL" clId="{32DFD3E4-5DC6-4331-9306-D6D848F040B7}" dt="2021-06-25T19:01:06.481" v="3009"/>
          <ac:spMkLst>
            <pc:docMk/>
            <pc:sldMk cId="4035801466" sldId="267"/>
            <ac:spMk id="53" creationId="{266F638A-E405-4AC0-B984-72E5813B0DD1}"/>
          </ac:spMkLst>
        </pc:spChg>
        <pc:spChg chg="add del">
          <ac:chgData name="Nancy Ivone Zamora Torres" userId="75453c8d-e74b-4995-8ca8-7fb5a2c7d990" providerId="ADAL" clId="{32DFD3E4-5DC6-4331-9306-D6D848F040B7}" dt="2021-06-25T19:01:06.481" v="3009"/>
          <ac:spMkLst>
            <pc:docMk/>
            <pc:sldMk cId="4035801466" sldId="267"/>
            <ac:spMk id="59" creationId="{27B538D5-95DB-47ED-9CB4-34AE5BF78E6B}"/>
          </ac:spMkLst>
        </pc:spChg>
        <pc:grpChg chg="del">
          <ac:chgData name="Nancy Ivone Zamora Torres" userId="75453c8d-e74b-4995-8ca8-7fb5a2c7d990" providerId="ADAL" clId="{32DFD3E4-5DC6-4331-9306-D6D848F040B7}" dt="2021-06-25T15:18:22.316" v="21" actId="478"/>
          <ac:grpSpMkLst>
            <pc:docMk/>
            <pc:sldMk cId="4035801466" sldId="267"/>
            <ac:grpSpMk id="4" creationId="{00000000-0000-0000-0000-000000000000}"/>
          </ac:grpSpMkLst>
        </pc:grpChg>
        <pc:grpChg chg="add del">
          <ac:chgData name="Nancy Ivone Zamora Torres" userId="75453c8d-e74b-4995-8ca8-7fb5a2c7d990" providerId="ADAL" clId="{32DFD3E4-5DC6-4331-9306-D6D848F040B7}" dt="2021-06-25T18:48:11.408" v="2730" actId="26606"/>
          <ac:grpSpMkLst>
            <pc:docMk/>
            <pc:sldMk cId="4035801466" sldId="267"/>
            <ac:grpSpMk id="16" creationId="{09EA7EA7-74F5-4EE2-8E3D-1A10308259D7}"/>
          </ac:grpSpMkLst>
        </pc:grpChg>
        <pc:grpChg chg="add del">
          <ac:chgData name="Nancy Ivone Zamora Torres" userId="75453c8d-e74b-4995-8ca8-7fb5a2c7d990" providerId="ADAL" clId="{32DFD3E4-5DC6-4331-9306-D6D848F040B7}" dt="2021-06-25T19:01:06.481" v="3009"/>
          <ac:grpSpMkLst>
            <pc:docMk/>
            <pc:sldMk cId="4035801466" sldId="267"/>
            <ac:grpSpMk id="37" creationId="{09EA7EA7-74F5-4EE2-8E3D-1A10308259D7}"/>
          </ac:grpSpMkLst>
        </pc:grpChg>
        <pc:cxnChg chg="add del">
          <ac:chgData name="Nancy Ivone Zamora Torres" userId="75453c8d-e74b-4995-8ca8-7fb5a2c7d990" providerId="ADAL" clId="{32DFD3E4-5DC6-4331-9306-D6D848F040B7}" dt="2021-06-25T19:01:06.481" v="3009"/>
          <ac:cxnSpMkLst>
            <pc:docMk/>
            <pc:sldMk cId="4035801466" sldId="267"/>
            <ac:cxnSpMk id="55" creationId="{7D1CBE93-B17D-4509-843C-82287C38032A}"/>
          </ac:cxnSpMkLst>
        </pc:cxnChg>
        <pc:cxnChg chg="add del">
          <ac:chgData name="Nancy Ivone Zamora Torres" userId="75453c8d-e74b-4995-8ca8-7fb5a2c7d990" providerId="ADAL" clId="{32DFD3E4-5DC6-4331-9306-D6D848F040B7}" dt="2021-06-25T19:01:06.481" v="3009"/>
          <ac:cxnSpMkLst>
            <pc:docMk/>
            <pc:sldMk cId="4035801466" sldId="267"/>
            <ac:cxnSpMk id="57" creationId="{AE6277B4-6A43-48AB-89B2-3442221619CC}"/>
          </ac:cxnSpMkLst>
        </pc:cxnChg>
      </pc:sldChg>
      <pc:sldChg chg="delSp modSp del mod">
        <pc:chgData name="Nancy Ivone Zamora Torres" userId="75453c8d-e74b-4995-8ca8-7fb5a2c7d990" providerId="ADAL" clId="{32DFD3E4-5DC6-4331-9306-D6D848F040B7}" dt="2021-06-25T18:48:39.626" v="2737" actId="47"/>
        <pc:sldMkLst>
          <pc:docMk/>
          <pc:sldMk cId="2239953146" sldId="268"/>
        </pc:sldMkLst>
        <pc:spChg chg="del">
          <ac:chgData name="Nancy Ivone Zamora Torres" userId="75453c8d-e74b-4995-8ca8-7fb5a2c7d990" providerId="ADAL" clId="{32DFD3E4-5DC6-4331-9306-D6D848F040B7}" dt="2021-06-25T18:48:27.093" v="2731" actId="21"/>
          <ac:spMkLst>
            <pc:docMk/>
            <pc:sldMk cId="2239953146" sldId="268"/>
            <ac:spMk id="6" creationId="{00000000-0000-0000-0000-000000000000}"/>
          </ac:spMkLst>
        </pc:spChg>
        <pc:spChg chg="mod">
          <ac:chgData name="Nancy Ivone Zamora Torres" userId="75453c8d-e74b-4995-8ca8-7fb5a2c7d990" providerId="ADAL" clId="{32DFD3E4-5DC6-4331-9306-D6D848F040B7}" dt="2021-06-25T15:18:25.758" v="23" actId="1076"/>
          <ac:spMkLst>
            <pc:docMk/>
            <pc:sldMk cId="2239953146" sldId="268"/>
            <ac:spMk id="43" creationId="{00000000-0000-0000-0000-000000000000}"/>
          </ac:spMkLst>
        </pc:spChg>
        <pc:spChg chg="mod">
          <ac:chgData name="Nancy Ivone Zamora Torres" userId="75453c8d-e74b-4995-8ca8-7fb5a2c7d990" providerId="ADAL" clId="{32DFD3E4-5DC6-4331-9306-D6D848F040B7}" dt="2021-06-25T15:18:25.758" v="23" actId="1076"/>
          <ac:spMkLst>
            <pc:docMk/>
            <pc:sldMk cId="2239953146" sldId="268"/>
            <ac:spMk id="44" creationId="{00000000-0000-0000-0000-000000000000}"/>
          </ac:spMkLst>
        </pc:spChg>
        <pc:grpChg chg="del mod">
          <ac:chgData name="Nancy Ivone Zamora Torres" userId="75453c8d-e74b-4995-8ca8-7fb5a2c7d990" providerId="ADAL" clId="{32DFD3E4-5DC6-4331-9306-D6D848F040B7}" dt="2021-06-25T15:18:26.180" v="24" actId="478"/>
          <ac:grpSpMkLst>
            <pc:docMk/>
            <pc:sldMk cId="2239953146" sldId="268"/>
            <ac:grpSpMk id="41" creationId="{00000000-0000-0000-0000-000000000000}"/>
          </ac:grpSpMkLst>
        </pc:grpChg>
        <pc:grpChg chg="del">
          <ac:chgData name="Nancy Ivone Zamora Torres" userId="75453c8d-e74b-4995-8ca8-7fb5a2c7d990" providerId="ADAL" clId="{32DFD3E4-5DC6-4331-9306-D6D848F040B7}" dt="2021-06-25T15:18:24.696" v="22" actId="478"/>
          <ac:grpSpMkLst>
            <pc:docMk/>
            <pc:sldMk cId="2239953146" sldId="268"/>
            <ac:grpSpMk id="45" creationId="{00000000-0000-0000-0000-000000000000}"/>
          </ac:grpSpMkLst>
        </pc:grpChg>
      </pc:sldChg>
      <pc:sldChg chg="addSp delSp modSp mod ord setBg delDesignElem">
        <pc:chgData name="Nancy Ivone Zamora Torres" userId="75453c8d-e74b-4995-8ca8-7fb5a2c7d990" providerId="ADAL" clId="{32DFD3E4-5DC6-4331-9306-D6D848F040B7}" dt="2021-06-28T22:36:53.241" v="4063" actId="6549"/>
        <pc:sldMkLst>
          <pc:docMk/>
          <pc:sldMk cId="1022288560" sldId="270"/>
        </pc:sldMkLst>
        <pc:spChg chg="mod ord">
          <ac:chgData name="Nancy Ivone Zamora Torres" userId="75453c8d-e74b-4995-8ca8-7fb5a2c7d990" providerId="ADAL" clId="{32DFD3E4-5DC6-4331-9306-D6D848F040B7}" dt="2021-06-25T22:10:00.150" v="3450" actId="1076"/>
          <ac:spMkLst>
            <pc:docMk/>
            <pc:sldMk cId="1022288560" sldId="270"/>
            <ac:spMk id="4" creationId="{00000000-0000-0000-0000-000000000000}"/>
          </ac:spMkLst>
        </pc:spChg>
        <pc:spChg chg="mod">
          <ac:chgData name="Nancy Ivone Zamora Torres" userId="75453c8d-e74b-4995-8ca8-7fb5a2c7d990" providerId="ADAL" clId="{32DFD3E4-5DC6-4331-9306-D6D848F040B7}" dt="2021-06-28T22:36:53.241" v="4063" actId="6549"/>
          <ac:spMkLst>
            <pc:docMk/>
            <pc:sldMk cId="1022288560" sldId="270"/>
            <ac:spMk id="12" creationId="{00000000-0000-0000-0000-000000000000}"/>
          </ac:spMkLst>
        </pc:spChg>
        <pc:spChg chg="add del">
          <ac:chgData name="Nancy Ivone Zamora Torres" userId="75453c8d-e74b-4995-8ca8-7fb5a2c7d990" providerId="ADAL" clId="{32DFD3E4-5DC6-4331-9306-D6D848F040B7}" dt="2021-06-25T19:01:06.481" v="3009"/>
          <ac:spMkLst>
            <pc:docMk/>
            <pc:sldMk cId="1022288560" sldId="270"/>
            <ac:spMk id="29" creationId="{E80B86A7-A1EC-475B-9166-88902B033A38}"/>
          </ac:spMkLst>
        </pc:spChg>
        <pc:spChg chg="add del">
          <ac:chgData name="Nancy Ivone Zamora Torres" userId="75453c8d-e74b-4995-8ca8-7fb5a2c7d990" providerId="ADAL" clId="{32DFD3E4-5DC6-4331-9306-D6D848F040B7}" dt="2021-06-25T19:01:06.481" v="3009"/>
          <ac:spMkLst>
            <pc:docMk/>
            <pc:sldMk cId="1022288560" sldId="270"/>
            <ac:spMk id="31" creationId="{C2C29CB1-9F74-4879-A6AF-AEA67B6F1F4D}"/>
          </ac:spMkLst>
        </pc:spChg>
        <pc:spChg chg="add del">
          <ac:chgData name="Nancy Ivone Zamora Torres" userId="75453c8d-e74b-4995-8ca8-7fb5a2c7d990" providerId="ADAL" clId="{32DFD3E4-5DC6-4331-9306-D6D848F040B7}" dt="2021-06-25T19:01:06.481" v="3009"/>
          <ac:spMkLst>
            <pc:docMk/>
            <pc:sldMk cId="1022288560" sldId="270"/>
            <ac:spMk id="33" creationId="{7E2C7115-5336-410C-AD71-0F0952A2E5A7}"/>
          </ac:spMkLst>
        </pc:spChg>
        <pc:grpChg chg="del">
          <ac:chgData name="Nancy Ivone Zamora Torres" userId="75453c8d-e74b-4995-8ca8-7fb5a2c7d990" providerId="ADAL" clId="{32DFD3E4-5DC6-4331-9306-D6D848F040B7}" dt="2021-06-25T15:17:53.614" v="17" actId="478"/>
          <ac:grpSpMkLst>
            <pc:docMk/>
            <pc:sldMk cId="1022288560" sldId="270"/>
            <ac:grpSpMk id="5" creationId="{00000000-0000-0000-0000-000000000000}"/>
          </ac:grpSpMkLst>
        </pc:grpChg>
        <pc:grpChg chg="add del">
          <ac:chgData name="Nancy Ivone Zamora Torres" userId="75453c8d-e74b-4995-8ca8-7fb5a2c7d990" providerId="ADAL" clId="{32DFD3E4-5DC6-4331-9306-D6D848F040B7}" dt="2021-06-25T19:01:06.481" v="3009"/>
          <ac:grpSpMkLst>
            <pc:docMk/>
            <pc:sldMk cId="1022288560" sldId="270"/>
            <ac:grpSpMk id="17" creationId="{09EA7EA7-74F5-4EE2-8E3D-1A10308259D7}"/>
          </ac:grpSpMkLst>
        </pc:grpChg>
      </pc:sldChg>
      <pc:sldChg chg="delSp add del setBg delDesignElem">
        <pc:chgData name="Nancy Ivone Zamora Torres" userId="75453c8d-e74b-4995-8ca8-7fb5a2c7d990" providerId="ADAL" clId="{32DFD3E4-5DC6-4331-9306-D6D848F040B7}" dt="2021-06-25T18:14:32.463" v="1887" actId="47"/>
        <pc:sldMkLst>
          <pc:docMk/>
          <pc:sldMk cId="2190950549" sldId="271"/>
        </pc:sldMkLst>
        <pc:grpChg chg="del">
          <ac:chgData name="Nancy Ivone Zamora Torres" userId="75453c8d-e74b-4995-8ca8-7fb5a2c7d990" providerId="ADAL" clId="{32DFD3E4-5DC6-4331-9306-D6D848F040B7}" dt="2021-06-25T16:04:51.849" v="324"/>
          <ac:grpSpMkLst>
            <pc:docMk/>
            <pc:sldMk cId="2190950549" sldId="271"/>
            <ac:grpSpMk id="102" creationId="{D920209C-E85B-4D6F-A56F-724F5ADA811C}"/>
          </ac:grpSpMkLst>
        </pc:grpChg>
      </pc:sldChg>
      <pc:sldChg chg="addSp delSp modSp new del mod">
        <pc:chgData name="Nancy Ivone Zamora Torres" userId="75453c8d-e74b-4995-8ca8-7fb5a2c7d990" providerId="ADAL" clId="{32DFD3E4-5DC6-4331-9306-D6D848F040B7}" dt="2021-06-25T18:35:57.804" v="2502" actId="47"/>
        <pc:sldMkLst>
          <pc:docMk/>
          <pc:sldMk cId="1372382168" sldId="272"/>
        </pc:sldMkLst>
        <pc:spChg chg="add mod">
          <ac:chgData name="Nancy Ivone Zamora Torres" userId="75453c8d-e74b-4995-8ca8-7fb5a2c7d990" providerId="ADAL" clId="{32DFD3E4-5DC6-4331-9306-D6D848F040B7}" dt="2021-06-25T17:09:42.908" v="1199" actId="20577"/>
          <ac:spMkLst>
            <pc:docMk/>
            <pc:sldMk cId="1372382168" sldId="272"/>
            <ac:spMk id="3" creationId="{D2715B01-2246-40B8-BA21-840677B97FE2}"/>
          </ac:spMkLst>
        </pc:spChg>
        <pc:spChg chg="add del mod">
          <ac:chgData name="Nancy Ivone Zamora Torres" userId="75453c8d-e74b-4995-8ca8-7fb5a2c7d990" providerId="ADAL" clId="{32DFD3E4-5DC6-4331-9306-D6D848F040B7}" dt="2021-06-25T18:33:59.692" v="2499" actId="21"/>
          <ac:spMkLst>
            <pc:docMk/>
            <pc:sldMk cId="1372382168" sldId="272"/>
            <ac:spMk id="4" creationId="{D278E1B3-4664-49E0-8E87-9E853BDF221E}"/>
          </ac:spMkLst>
        </pc:spChg>
        <pc:graphicFrameChg chg="add del mod modGraphic">
          <ac:chgData name="Nancy Ivone Zamora Torres" userId="75453c8d-e74b-4995-8ca8-7fb5a2c7d990" providerId="ADAL" clId="{32DFD3E4-5DC6-4331-9306-D6D848F040B7}" dt="2021-06-25T18:33:50.692" v="2496" actId="21"/>
          <ac:graphicFrameMkLst>
            <pc:docMk/>
            <pc:sldMk cId="1372382168" sldId="272"/>
            <ac:graphicFrameMk id="2" creationId="{C254B7C1-D0A2-46DF-943C-831F9D973273}"/>
          </ac:graphicFrameMkLst>
        </pc:graphicFrameChg>
      </pc:sldChg>
      <pc:sldChg chg="addSp delSp modSp add mod ord delDesignElem">
        <pc:chgData name="Nancy Ivone Zamora Torres" userId="75453c8d-e74b-4995-8ca8-7fb5a2c7d990" providerId="ADAL" clId="{32DFD3E4-5DC6-4331-9306-D6D848F040B7}" dt="2021-06-25T21:58:09.326" v="3315" actId="790"/>
        <pc:sldMkLst>
          <pc:docMk/>
          <pc:sldMk cId="2212793463" sldId="273"/>
        </pc:sldMkLst>
        <pc:spChg chg="ord">
          <ac:chgData name="Nancy Ivone Zamora Torres" userId="75453c8d-e74b-4995-8ca8-7fb5a2c7d990" providerId="ADAL" clId="{32DFD3E4-5DC6-4331-9306-D6D848F040B7}" dt="2021-06-25T17:40:42.692" v="1422" actId="26606"/>
          <ac:spMkLst>
            <pc:docMk/>
            <pc:sldMk cId="2212793463" sldId="273"/>
            <ac:spMk id="4" creationId="{00000000-0000-0000-0000-000000000000}"/>
          </ac:spMkLst>
        </pc:spChg>
        <pc:spChg chg="mod">
          <ac:chgData name="Nancy Ivone Zamora Torres" userId="75453c8d-e74b-4995-8ca8-7fb5a2c7d990" providerId="ADAL" clId="{32DFD3E4-5DC6-4331-9306-D6D848F040B7}" dt="2021-06-25T21:58:09.326" v="3315" actId="790"/>
          <ac:spMkLst>
            <pc:docMk/>
            <pc:sldMk cId="2212793463" sldId="273"/>
            <ac:spMk id="7" creationId="{00000000-0000-0000-0000-000000000000}"/>
          </ac:spMkLst>
        </pc:spChg>
        <pc:spChg chg="mod">
          <ac:chgData name="Nancy Ivone Zamora Torres" userId="75453c8d-e74b-4995-8ca8-7fb5a2c7d990" providerId="ADAL" clId="{32DFD3E4-5DC6-4331-9306-D6D848F040B7}" dt="2021-06-25T19:35:15.765" v="3129" actId="179"/>
          <ac:spMkLst>
            <pc:docMk/>
            <pc:sldMk cId="2212793463" sldId="273"/>
            <ac:spMk id="96" creationId="{C9D750D7-094C-42E9-B205-11EE641D8CDB}"/>
          </ac:spMkLst>
        </pc:spChg>
        <pc:spChg chg="add del">
          <ac:chgData name="Nancy Ivone Zamora Torres" userId="75453c8d-e74b-4995-8ca8-7fb5a2c7d990" providerId="ADAL" clId="{32DFD3E4-5DC6-4331-9306-D6D848F040B7}" dt="2021-06-25T19:01:01.963" v="3007" actId="26606"/>
          <ac:spMkLst>
            <pc:docMk/>
            <pc:sldMk cId="2212793463" sldId="273"/>
            <ac:spMk id="113" creationId="{E80B86A7-A1EC-475B-9166-88902B033A38}"/>
          </ac:spMkLst>
        </pc:spChg>
        <pc:spChg chg="add del">
          <ac:chgData name="Nancy Ivone Zamora Torres" userId="75453c8d-e74b-4995-8ca8-7fb5a2c7d990" providerId="ADAL" clId="{32DFD3E4-5DC6-4331-9306-D6D848F040B7}" dt="2021-06-25T19:01:01.963" v="3007" actId="26606"/>
          <ac:spMkLst>
            <pc:docMk/>
            <pc:sldMk cId="2212793463" sldId="273"/>
            <ac:spMk id="115" creationId="{C2C29CB1-9F74-4879-A6AF-AEA67B6F1F4D}"/>
          </ac:spMkLst>
        </pc:spChg>
        <pc:spChg chg="add del">
          <ac:chgData name="Nancy Ivone Zamora Torres" userId="75453c8d-e74b-4995-8ca8-7fb5a2c7d990" providerId="ADAL" clId="{32DFD3E4-5DC6-4331-9306-D6D848F040B7}" dt="2021-06-25T19:01:01.963" v="3007" actId="26606"/>
          <ac:spMkLst>
            <pc:docMk/>
            <pc:sldMk cId="2212793463" sldId="273"/>
            <ac:spMk id="117" creationId="{7E2C7115-5336-410C-AD71-0F0952A2E5A7}"/>
          </ac:spMkLst>
        </pc:spChg>
        <pc:spChg chg="add del">
          <ac:chgData name="Nancy Ivone Zamora Torres" userId="75453c8d-e74b-4995-8ca8-7fb5a2c7d990" providerId="ADAL" clId="{32DFD3E4-5DC6-4331-9306-D6D848F040B7}" dt="2021-06-25T17:41:52.987" v="1428" actId="26606"/>
          <ac:spMkLst>
            <pc:docMk/>
            <pc:sldMk cId="2212793463" sldId="273"/>
            <ac:spMk id="119" creationId="{8DF4D7F6-81B5-452A-9CE6-76D81F91D41B}"/>
          </ac:spMkLst>
        </pc:spChg>
        <pc:spChg chg="add del">
          <ac:chgData name="Nancy Ivone Zamora Torres" userId="75453c8d-e74b-4995-8ca8-7fb5a2c7d990" providerId="ADAL" clId="{32DFD3E4-5DC6-4331-9306-D6D848F040B7}" dt="2021-06-25T17:41:52.987" v="1428" actId="26606"/>
          <ac:spMkLst>
            <pc:docMk/>
            <pc:sldMk cId="2212793463" sldId="273"/>
            <ac:spMk id="121" creationId="{4600514D-20FB-4559-97DC-D1DC39E6C3DE}"/>
          </ac:spMkLst>
        </pc:spChg>
        <pc:spChg chg="add del">
          <ac:chgData name="Nancy Ivone Zamora Torres" userId="75453c8d-e74b-4995-8ca8-7fb5a2c7d990" providerId="ADAL" clId="{32DFD3E4-5DC6-4331-9306-D6D848F040B7}" dt="2021-06-25T17:41:52.987" v="1428" actId="26606"/>
          <ac:spMkLst>
            <pc:docMk/>
            <pc:sldMk cId="2212793463" sldId="273"/>
            <ac:spMk id="123" creationId="{266F638A-E405-4AC0-B984-72E5813B0DD1}"/>
          </ac:spMkLst>
        </pc:spChg>
        <pc:spChg chg="add del">
          <ac:chgData name="Nancy Ivone Zamora Torres" userId="75453c8d-e74b-4995-8ca8-7fb5a2c7d990" providerId="ADAL" clId="{32DFD3E4-5DC6-4331-9306-D6D848F040B7}" dt="2021-06-25T17:41:52.987" v="1428" actId="26606"/>
          <ac:spMkLst>
            <pc:docMk/>
            <pc:sldMk cId="2212793463" sldId="273"/>
            <ac:spMk id="129" creationId="{27B538D5-95DB-47ED-9CB4-34AE5BF78E6B}"/>
          </ac:spMkLst>
        </pc:spChg>
        <pc:spChg chg="add del">
          <ac:chgData name="Nancy Ivone Zamora Torres" userId="75453c8d-e74b-4995-8ca8-7fb5a2c7d990" providerId="ADAL" clId="{32DFD3E4-5DC6-4331-9306-D6D848F040B7}" dt="2021-06-25T19:01:06.481" v="3009"/>
          <ac:spMkLst>
            <pc:docMk/>
            <pc:sldMk cId="2212793463" sldId="273"/>
            <ac:spMk id="146" creationId="{E80B86A7-A1EC-475B-9166-88902B033A38}"/>
          </ac:spMkLst>
        </pc:spChg>
        <pc:spChg chg="add del">
          <ac:chgData name="Nancy Ivone Zamora Torres" userId="75453c8d-e74b-4995-8ca8-7fb5a2c7d990" providerId="ADAL" clId="{32DFD3E4-5DC6-4331-9306-D6D848F040B7}" dt="2021-06-25T19:01:06.481" v="3009"/>
          <ac:spMkLst>
            <pc:docMk/>
            <pc:sldMk cId="2212793463" sldId="273"/>
            <ac:spMk id="148" creationId="{C2C29CB1-9F74-4879-A6AF-AEA67B6F1F4D}"/>
          </ac:spMkLst>
        </pc:spChg>
        <pc:spChg chg="add del">
          <ac:chgData name="Nancy Ivone Zamora Torres" userId="75453c8d-e74b-4995-8ca8-7fb5a2c7d990" providerId="ADAL" clId="{32DFD3E4-5DC6-4331-9306-D6D848F040B7}" dt="2021-06-25T19:01:06.481" v="3009"/>
          <ac:spMkLst>
            <pc:docMk/>
            <pc:sldMk cId="2212793463" sldId="273"/>
            <ac:spMk id="150" creationId="{7E2C7115-5336-410C-AD71-0F0952A2E5A7}"/>
          </ac:spMkLst>
        </pc:spChg>
        <pc:grpChg chg="add del">
          <ac:chgData name="Nancy Ivone Zamora Torres" userId="75453c8d-e74b-4995-8ca8-7fb5a2c7d990" providerId="ADAL" clId="{32DFD3E4-5DC6-4331-9306-D6D848F040B7}" dt="2021-06-25T19:01:01.963" v="3007" actId="26606"/>
          <ac:grpSpMkLst>
            <pc:docMk/>
            <pc:sldMk cId="2212793463" sldId="273"/>
            <ac:grpSpMk id="101" creationId="{09EA7EA7-74F5-4EE2-8E3D-1A10308259D7}"/>
          </ac:grpSpMkLst>
        </pc:grpChg>
        <pc:grpChg chg="del">
          <ac:chgData name="Nancy Ivone Zamora Torres" userId="75453c8d-e74b-4995-8ca8-7fb5a2c7d990" providerId="ADAL" clId="{32DFD3E4-5DC6-4331-9306-D6D848F040B7}" dt="2021-06-25T17:40:42.692" v="1422" actId="26606"/>
          <ac:grpSpMkLst>
            <pc:docMk/>
            <pc:sldMk cId="2212793463" sldId="273"/>
            <ac:grpSpMk id="102" creationId="{D920209C-E85B-4D6F-A56F-724F5ADA811C}"/>
          </ac:grpSpMkLst>
        </pc:grpChg>
        <pc:grpChg chg="add del">
          <ac:chgData name="Nancy Ivone Zamora Torres" userId="75453c8d-e74b-4995-8ca8-7fb5a2c7d990" providerId="ADAL" clId="{32DFD3E4-5DC6-4331-9306-D6D848F040B7}" dt="2021-06-25T17:41:52.987" v="1428" actId="26606"/>
          <ac:grpSpMkLst>
            <pc:docMk/>
            <pc:sldMk cId="2212793463" sldId="273"/>
            <ac:grpSpMk id="107" creationId="{09EA7EA7-74F5-4EE2-8E3D-1A10308259D7}"/>
          </ac:grpSpMkLst>
        </pc:grpChg>
        <pc:grpChg chg="add del">
          <ac:chgData name="Nancy Ivone Zamora Torres" userId="75453c8d-e74b-4995-8ca8-7fb5a2c7d990" providerId="ADAL" clId="{32DFD3E4-5DC6-4331-9306-D6D848F040B7}" dt="2021-06-25T19:01:06.481" v="3009"/>
          <ac:grpSpMkLst>
            <pc:docMk/>
            <pc:sldMk cId="2212793463" sldId="273"/>
            <ac:grpSpMk id="134" creationId="{09EA7EA7-74F5-4EE2-8E3D-1A10308259D7}"/>
          </ac:grpSpMkLst>
        </pc:grpChg>
        <pc:cxnChg chg="add del">
          <ac:chgData name="Nancy Ivone Zamora Torres" userId="75453c8d-e74b-4995-8ca8-7fb5a2c7d990" providerId="ADAL" clId="{32DFD3E4-5DC6-4331-9306-D6D848F040B7}" dt="2021-06-25T17:41:52.987" v="1428" actId="26606"/>
          <ac:cxnSpMkLst>
            <pc:docMk/>
            <pc:sldMk cId="2212793463" sldId="273"/>
            <ac:cxnSpMk id="125" creationId="{7D1CBE93-B17D-4509-843C-82287C38032A}"/>
          </ac:cxnSpMkLst>
        </pc:cxnChg>
        <pc:cxnChg chg="add del">
          <ac:chgData name="Nancy Ivone Zamora Torres" userId="75453c8d-e74b-4995-8ca8-7fb5a2c7d990" providerId="ADAL" clId="{32DFD3E4-5DC6-4331-9306-D6D848F040B7}" dt="2021-06-25T17:41:52.987" v="1428" actId="26606"/>
          <ac:cxnSpMkLst>
            <pc:docMk/>
            <pc:sldMk cId="2212793463" sldId="273"/>
            <ac:cxnSpMk id="127" creationId="{AE6277B4-6A43-48AB-89B2-3442221619CC}"/>
          </ac:cxnSpMkLst>
        </pc:cxnChg>
      </pc:sldChg>
      <pc:sldChg chg="new del">
        <pc:chgData name="Nancy Ivone Zamora Torres" userId="75453c8d-e74b-4995-8ca8-7fb5a2c7d990" providerId="ADAL" clId="{32DFD3E4-5DC6-4331-9306-D6D848F040B7}" dt="2021-06-25T18:13:55.349" v="1886" actId="47"/>
        <pc:sldMkLst>
          <pc:docMk/>
          <pc:sldMk cId="878064566" sldId="274"/>
        </pc:sldMkLst>
      </pc:sldChg>
      <pc:sldChg chg="new del">
        <pc:chgData name="Nancy Ivone Zamora Torres" userId="75453c8d-e74b-4995-8ca8-7fb5a2c7d990" providerId="ADAL" clId="{32DFD3E4-5DC6-4331-9306-D6D848F040B7}" dt="2021-06-25T17:40:37.745" v="1421" actId="47"/>
        <pc:sldMkLst>
          <pc:docMk/>
          <pc:sldMk cId="970331922" sldId="274"/>
        </pc:sldMkLst>
      </pc:sldChg>
      <pc:sldChg chg="addSp delSp modSp add mod delDesignElem">
        <pc:chgData name="Nancy Ivone Zamora Torres" userId="75453c8d-e74b-4995-8ca8-7fb5a2c7d990" providerId="ADAL" clId="{32DFD3E4-5DC6-4331-9306-D6D848F040B7}" dt="2021-06-28T16:37:29.186" v="4039" actId="20577"/>
        <pc:sldMkLst>
          <pc:docMk/>
          <pc:sldMk cId="4090446760" sldId="274"/>
        </pc:sldMkLst>
        <pc:spChg chg="mod">
          <ac:chgData name="Nancy Ivone Zamora Torres" userId="75453c8d-e74b-4995-8ca8-7fb5a2c7d990" providerId="ADAL" clId="{32DFD3E4-5DC6-4331-9306-D6D848F040B7}" dt="2021-06-28T15:38:31.587" v="3908" actId="1076"/>
          <ac:spMkLst>
            <pc:docMk/>
            <pc:sldMk cId="4090446760" sldId="274"/>
            <ac:spMk id="5" creationId="{00000000-0000-0000-0000-000000000000}"/>
          </ac:spMkLst>
        </pc:spChg>
        <pc:spChg chg="mod">
          <ac:chgData name="Nancy Ivone Zamora Torres" userId="75453c8d-e74b-4995-8ca8-7fb5a2c7d990" providerId="ADAL" clId="{32DFD3E4-5DC6-4331-9306-D6D848F040B7}" dt="2021-06-28T16:37:29.186" v="4039" actId="20577"/>
          <ac:spMkLst>
            <pc:docMk/>
            <pc:sldMk cId="4090446760" sldId="274"/>
            <ac:spMk id="6" creationId="{00000000-0000-0000-0000-000000000000}"/>
          </ac:spMkLst>
        </pc:spChg>
        <pc:spChg chg="add mod">
          <ac:chgData name="Nancy Ivone Zamora Torres" userId="75453c8d-e74b-4995-8ca8-7fb5a2c7d990" providerId="ADAL" clId="{32DFD3E4-5DC6-4331-9306-D6D848F040B7}" dt="2021-06-28T15:39:36.312" v="4013" actId="1076"/>
          <ac:spMkLst>
            <pc:docMk/>
            <pc:sldMk cId="4090446760" sldId="274"/>
            <ac:spMk id="22" creationId="{56AD7E20-FC06-42AA-B992-D60E4DD31C22}"/>
          </ac:spMkLst>
        </pc:spChg>
        <pc:spChg chg="add del">
          <ac:chgData name="Nancy Ivone Zamora Torres" userId="75453c8d-e74b-4995-8ca8-7fb5a2c7d990" providerId="ADAL" clId="{32DFD3E4-5DC6-4331-9306-D6D848F040B7}" dt="2021-06-25T19:01:06.481" v="3009"/>
          <ac:spMkLst>
            <pc:docMk/>
            <pc:sldMk cId="4090446760" sldId="274"/>
            <ac:spMk id="23" creationId="{E80B86A7-A1EC-475B-9166-88902B033A38}"/>
          </ac:spMkLst>
        </pc:spChg>
        <pc:spChg chg="add del">
          <ac:chgData name="Nancy Ivone Zamora Torres" userId="75453c8d-e74b-4995-8ca8-7fb5a2c7d990" providerId="ADAL" clId="{32DFD3E4-5DC6-4331-9306-D6D848F040B7}" dt="2021-06-25T19:01:06.481" v="3009"/>
          <ac:spMkLst>
            <pc:docMk/>
            <pc:sldMk cId="4090446760" sldId="274"/>
            <ac:spMk id="25" creationId="{C2C29CB1-9F74-4879-A6AF-AEA67B6F1F4D}"/>
          </ac:spMkLst>
        </pc:spChg>
        <pc:spChg chg="add del">
          <ac:chgData name="Nancy Ivone Zamora Torres" userId="75453c8d-e74b-4995-8ca8-7fb5a2c7d990" providerId="ADAL" clId="{32DFD3E4-5DC6-4331-9306-D6D848F040B7}" dt="2021-06-25T19:01:06.481" v="3009"/>
          <ac:spMkLst>
            <pc:docMk/>
            <pc:sldMk cId="4090446760" sldId="274"/>
            <ac:spMk id="27" creationId="{7E2C7115-5336-410C-AD71-0F0952A2E5A7}"/>
          </ac:spMkLst>
        </pc:spChg>
        <pc:grpChg chg="add del">
          <ac:chgData name="Nancy Ivone Zamora Torres" userId="75453c8d-e74b-4995-8ca8-7fb5a2c7d990" providerId="ADAL" clId="{32DFD3E4-5DC6-4331-9306-D6D848F040B7}" dt="2021-06-25T19:01:06.481" v="3009"/>
          <ac:grpSpMkLst>
            <pc:docMk/>
            <pc:sldMk cId="4090446760" sldId="274"/>
            <ac:grpSpMk id="11" creationId="{09EA7EA7-74F5-4EE2-8E3D-1A10308259D7}"/>
          </ac:grpSpMkLst>
        </pc:grpChg>
        <pc:graphicFrameChg chg="add mod modGraphic">
          <ac:chgData name="Nancy Ivone Zamora Torres" userId="75453c8d-e74b-4995-8ca8-7fb5a2c7d990" providerId="ADAL" clId="{32DFD3E4-5DC6-4331-9306-D6D848F040B7}" dt="2021-06-28T15:38:36.023" v="3909" actId="1076"/>
          <ac:graphicFrameMkLst>
            <pc:docMk/>
            <pc:sldMk cId="4090446760" sldId="274"/>
            <ac:graphicFrameMk id="2" creationId="{DBBF3825-6A3E-4A79-AF12-DF5C5F33ABC6}"/>
          </ac:graphicFrameMkLst>
        </pc:graphicFrameChg>
      </pc:sldChg>
      <pc:sldChg chg="addSp delSp modSp add del mod setBg delDesignElem">
        <pc:chgData name="Nancy Ivone Zamora Torres" userId="75453c8d-e74b-4995-8ca8-7fb5a2c7d990" providerId="ADAL" clId="{32DFD3E4-5DC6-4331-9306-D6D848F040B7}" dt="2021-06-25T18:33:46.466" v="2495" actId="47"/>
        <pc:sldMkLst>
          <pc:docMk/>
          <pc:sldMk cId="96791689" sldId="275"/>
        </pc:sldMkLst>
        <pc:spChg chg="del">
          <ac:chgData name="Nancy Ivone Zamora Torres" userId="75453c8d-e74b-4995-8ca8-7fb5a2c7d990" providerId="ADAL" clId="{32DFD3E4-5DC6-4331-9306-D6D848F040B7}" dt="2021-06-25T18:32:40.796" v="2476" actId="478"/>
          <ac:spMkLst>
            <pc:docMk/>
            <pc:sldMk cId="96791689" sldId="275"/>
            <ac:spMk id="4" creationId="{00000000-0000-0000-0000-000000000000}"/>
          </ac:spMkLst>
        </pc:spChg>
        <pc:spChg chg="mod">
          <ac:chgData name="Nancy Ivone Zamora Torres" userId="75453c8d-e74b-4995-8ca8-7fb5a2c7d990" providerId="ADAL" clId="{32DFD3E4-5DC6-4331-9306-D6D848F040B7}" dt="2021-06-25T18:32:52.343" v="2479" actId="20577"/>
          <ac:spMkLst>
            <pc:docMk/>
            <pc:sldMk cId="96791689" sldId="275"/>
            <ac:spMk id="12" creationId="{00000000-0000-0000-0000-000000000000}"/>
          </ac:spMkLst>
        </pc:spChg>
        <pc:spChg chg="del">
          <ac:chgData name="Nancy Ivone Zamora Torres" userId="75453c8d-e74b-4995-8ca8-7fb5a2c7d990" providerId="ADAL" clId="{32DFD3E4-5DC6-4331-9306-D6D848F040B7}" dt="2021-06-25T18:32:38.574" v="2475"/>
          <ac:spMkLst>
            <pc:docMk/>
            <pc:sldMk cId="96791689" sldId="275"/>
            <ac:spMk id="29" creationId="{E80B86A7-A1EC-475B-9166-88902B033A38}"/>
          </ac:spMkLst>
        </pc:spChg>
        <pc:spChg chg="del">
          <ac:chgData name="Nancy Ivone Zamora Torres" userId="75453c8d-e74b-4995-8ca8-7fb5a2c7d990" providerId="ADAL" clId="{32DFD3E4-5DC6-4331-9306-D6D848F040B7}" dt="2021-06-25T18:32:38.574" v="2475"/>
          <ac:spMkLst>
            <pc:docMk/>
            <pc:sldMk cId="96791689" sldId="275"/>
            <ac:spMk id="31" creationId="{C2C29CB1-9F74-4879-A6AF-AEA67B6F1F4D}"/>
          </ac:spMkLst>
        </pc:spChg>
        <pc:spChg chg="del">
          <ac:chgData name="Nancy Ivone Zamora Torres" userId="75453c8d-e74b-4995-8ca8-7fb5a2c7d990" providerId="ADAL" clId="{32DFD3E4-5DC6-4331-9306-D6D848F040B7}" dt="2021-06-25T18:32:38.574" v="2475"/>
          <ac:spMkLst>
            <pc:docMk/>
            <pc:sldMk cId="96791689" sldId="275"/>
            <ac:spMk id="33" creationId="{7E2C7115-5336-410C-AD71-0F0952A2E5A7}"/>
          </ac:spMkLst>
        </pc:spChg>
        <pc:grpChg chg="del">
          <ac:chgData name="Nancy Ivone Zamora Torres" userId="75453c8d-e74b-4995-8ca8-7fb5a2c7d990" providerId="ADAL" clId="{32DFD3E4-5DC6-4331-9306-D6D848F040B7}" dt="2021-06-25T18:32:38.574" v="2475"/>
          <ac:grpSpMkLst>
            <pc:docMk/>
            <pc:sldMk cId="96791689" sldId="275"/>
            <ac:grpSpMk id="17" creationId="{09EA7EA7-74F5-4EE2-8E3D-1A10308259D7}"/>
          </ac:grpSpMkLst>
        </pc:grpChg>
        <pc:graphicFrameChg chg="add del mod">
          <ac:chgData name="Nancy Ivone Zamora Torres" userId="75453c8d-e74b-4995-8ca8-7fb5a2c7d990" providerId="ADAL" clId="{32DFD3E4-5DC6-4331-9306-D6D848F040B7}" dt="2021-06-25T18:33:03.530" v="2484"/>
          <ac:graphicFrameMkLst>
            <pc:docMk/>
            <pc:sldMk cId="96791689" sldId="275"/>
            <ac:graphicFrameMk id="28" creationId="{F17BC5E4-9138-49B5-9758-376D858454F4}"/>
          </ac:graphicFrameMkLst>
        </pc:graphicFrameChg>
      </pc:sldChg>
      <pc:sldChg chg="addSp delSp modSp add mod setBg delDesignElem">
        <pc:chgData name="Nancy Ivone Zamora Torres" userId="75453c8d-e74b-4995-8ca8-7fb5a2c7d990" providerId="ADAL" clId="{32DFD3E4-5DC6-4331-9306-D6D848F040B7}" dt="2021-06-28T22:36:56.022" v="4064" actId="20577"/>
        <pc:sldMkLst>
          <pc:docMk/>
          <pc:sldMk cId="464484676" sldId="276"/>
        </pc:sldMkLst>
        <pc:spChg chg="del">
          <ac:chgData name="Nancy Ivone Zamora Torres" userId="75453c8d-e74b-4995-8ca8-7fb5a2c7d990" providerId="ADAL" clId="{32DFD3E4-5DC6-4331-9306-D6D848F040B7}" dt="2021-06-25T18:33:44.349" v="2494" actId="478"/>
          <ac:spMkLst>
            <pc:docMk/>
            <pc:sldMk cId="464484676" sldId="276"/>
            <ac:spMk id="4" creationId="{00000000-0000-0000-0000-000000000000}"/>
          </ac:spMkLst>
        </pc:spChg>
        <pc:spChg chg="mod">
          <ac:chgData name="Nancy Ivone Zamora Torres" userId="75453c8d-e74b-4995-8ca8-7fb5a2c7d990" providerId="ADAL" clId="{32DFD3E4-5DC6-4331-9306-D6D848F040B7}" dt="2021-06-28T22:36:56.022" v="4064" actId="20577"/>
          <ac:spMkLst>
            <pc:docMk/>
            <pc:sldMk cId="464484676" sldId="276"/>
            <ac:spMk id="12" creationId="{00000000-0000-0000-0000-000000000000}"/>
          </ac:spMkLst>
        </pc:spChg>
        <pc:spChg chg="add del">
          <ac:chgData name="Nancy Ivone Zamora Torres" userId="75453c8d-e74b-4995-8ca8-7fb5a2c7d990" providerId="ADAL" clId="{32DFD3E4-5DC6-4331-9306-D6D848F040B7}" dt="2021-06-25T19:01:06.481" v="3009"/>
          <ac:spMkLst>
            <pc:docMk/>
            <pc:sldMk cId="464484676" sldId="276"/>
            <ac:spMk id="15" creationId="{E80B86A7-A1EC-475B-9166-88902B033A38}"/>
          </ac:spMkLst>
        </pc:spChg>
        <pc:spChg chg="add del">
          <ac:chgData name="Nancy Ivone Zamora Torres" userId="75453c8d-e74b-4995-8ca8-7fb5a2c7d990" providerId="ADAL" clId="{32DFD3E4-5DC6-4331-9306-D6D848F040B7}" dt="2021-06-25T19:01:06.481" v="3009"/>
          <ac:spMkLst>
            <pc:docMk/>
            <pc:sldMk cId="464484676" sldId="276"/>
            <ac:spMk id="16" creationId="{C2C29CB1-9F74-4879-A6AF-AEA67B6F1F4D}"/>
          </ac:spMkLst>
        </pc:spChg>
        <pc:spChg chg="add del">
          <ac:chgData name="Nancy Ivone Zamora Torres" userId="75453c8d-e74b-4995-8ca8-7fb5a2c7d990" providerId="ADAL" clId="{32DFD3E4-5DC6-4331-9306-D6D848F040B7}" dt="2021-06-25T19:01:06.481" v="3009"/>
          <ac:spMkLst>
            <pc:docMk/>
            <pc:sldMk cId="464484676" sldId="276"/>
            <ac:spMk id="28" creationId="{7E2C7115-5336-410C-AD71-0F0952A2E5A7}"/>
          </ac:spMkLst>
        </pc:spChg>
        <pc:spChg chg="del">
          <ac:chgData name="Nancy Ivone Zamora Torres" userId="75453c8d-e74b-4995-8ca8-7fb5a2c7d990" providerId="ADAL" clId="{32DFD3E4-5DC6-4331-9306-D6D848F040B7}" dt="2021-06-25T18:33:11.590" v="2487"/>
          <ac:spMkLst>
            <pc:docMk/>
            <pc:sldMk cId="464484676" sldId="276"/>
            <ac:spMk id="29" creationId="{E80B86A7-A1EC-475B-9166-88902B033A38}"/>
          </ac:spMkLst>
        </pc:spChg>
        <pc:spChg chg="del">
          <ac:chgData name="Nancy Ivone Zamora Torres" userId="75453c8d-e74b-4995-8ca8-7fb5a2c7d990" providerId="ADAL" clId="{32DFD3E4-5DC6-4331-9306-D6D848F040B7}" dt="2021-06-25T18:33:11.590" v="2487"/>
          <ac:spMkLst>
            <pc:docMk/>
            <pc:sldMk cId="464484676" sldId="276"/>
            <ac:spMk id="31" creationId="{C2C29CB1-9F74-4879-A6AF-AEA67B6F1F4D}"/>
          </ac:spMkLst>
        </pc:spChg>
        <pc:spChg chg="add mod">
          <ac:chgData name="Nancy Ivone Zamora Torres" userId="75453c8d-e74b-4995-8ca8-7fb5a2c7d990" providerId="ADAL" clId="{32DFD3E4-5DC6-4331-9306-D6D848F040B7}" dt="2021-06-25T22:55:16.469" v="3845" actId="1076"/>
          <ac:spMkLst>
            <pc:docMk/>
            <pc:sldMk cId="464484676" sldId="276"/>
            <ac:spMk id="32" creationId="{1964295A-5524-4A37-8EF9-B2F36BF8D3BD}"/>
          </ac:spMkLst>
        </pc:spChg>
        <pc:spChg chg="del">
          <ac:chgData name="Nancy Ivone Zamora Torres" userId="75453c8d-e74b-4995-8ca8-7fb5a2c7d990" providerId="ADAL" clId="{32DFD3E4-5DC6-4331-9306-D6D848F040B7}" dt="2021-06-25T18:33:11.590" v="2487"/>
          <ac:spMkLst>
            <pc:docMk/>
            <pc:sldMk cId="464484676" sldId="276"/>
            <ac:spMk id="33" creationId="{7E2C7115-5336-410C-AD71-0F0952A2E5A7}"/>
          </ac:spMkLst>
        </pc:spChg>
        <pc:grpChg chg="add del">
          <ac:chgData name="Nancy Ivone Zamora Torres" userId="75453c8d-e74b-4995-8ca8-7fb5a2c7d990" providerId="ADAL" clId="{32DFD3E4-5DC6-4331-9306-D6D848F040B7}" dt="2021-06-25T19:01:06.481" v="3009"/>
          <ac:grpSpMkLst>
            <pc:docMk/>
            <pc:sldMk cId="464484676" sldId="276"/>
            <ac:grpSpMk id="14" creationId="{09EA7EA7-74F5-4EE2-8E3D-1A10308259D7}"/>
          </ac:grpSpMkLst>
        </pc:grpChg>
        <pc:grpChg chg="del">
          <ac:chgData name="Nancy Ivone Zamora Torres" userId="75453c8d-e74b-4995-8ca8-7fb5a2c7d990" providerId="ADAL" clId="{32DFD3E4-5DC6-4331-9306-D6D848F040B7}" dt="2021-06-25T18:33:11.590" v="2487"/>
          <ac:grpSpMkLst>
            <pc:docMk/>
            <pc:sldMk cId="464484676" sldId="276"/>
            <ac:grpSpMk id="17" creationId="{09EA7EA7-74F5-4EE2-8E3D-1A10308259D7}"/>
          </ac:grpSpMkLst>
        </pc:grpChg>
        <pc:graphicFrameChg chg="add mod modGraphic">
          <ac:chgData name="Nancy Ivone Zamora Torres" userId="75453c8d-e74b-4995-8ca8-7fb5a2c7d990" providerId="ADAL" clId="{32DFD3E4-5DC6-4331-9306-D6D848F040B7}" dt="2021-06-25T22:24:15.738" v="3516" actId="255"/>
          <ac:graphicFrameMkLst>
            <pc:docMk/>
            <pc:sldMk cId="464484676" sldId="276"/>
            <ac:graphicFrameMk id="30" creationId="{F53D100E-8BB9-47FD-90FD-EE1C7098BCD0}"/>
          </ac:graphicFrameMkLst>
        </pc:graphicFrameChg>
      </pc:sldChg>
      <pc:sldChg chg="new del">
        <pc:chgData name="Nancy Ivone Zamora Torres" userId="75453c8d-e74b-4995-8ca8-7fb5a2c7d990" providerId="ADAL" clId="{32DFD3E4-5DC6-4331-9306-D6D848F040B7}" dt="2021-06-25T18:38:24.769" v="2506" actId="47"/>
        <pc:sldMkLst>
          <pc:docMk/>
          <pc:sldMk cId="782750289" sldId="277"/>
        </pc:sldMkLst>
      </pc:sldChg>
      <pc:sldChg chg="addSp delSp add del setBg delDesignElem">
        <pc:chgData name="Nancy Ivone Zamora Torres" userId="75453c8d-e74b-4995-8ca8-7fb5a2c7d990" providerId="ADAL" clId="{32DFD3E4-5DC6-4331-9306-D6D848F040B7}" dt="2021-06-25T18:33:26.607" v="2491"/>
        <pc:sldMkLst>
          <pc:docMk/>
          <pc:sldMk cId="3653907355" sldId="277"/>
        </pc:sldMkLst>
        <pc:spChg chg="add del">
          <ac:chgData name="Nancy Ivone Zamora Torres" userId="75453c8d-e74b-4995-8ca8-7fb5a2c7d990" providerId="ADAL" clId="{32DFD3E4-5DC6-4331-9306-D6D848F040B7}" dt="2021-06-25T18:33:26.607" v="2491"/>
          <ac:spMkLst>
            <pc:docMk/>
            <pc:sldMk cId="3653907355" sldId="277"/>
            <ac:spMk id="29" creationId="{E80B86A7-A1EC-475B-9166-88902B033A38}"/>
          </ac:spMkLst>
        </pc:spChg>
        <pc:spChg chg="add del">
          <ac:chgData name="Nancy Ivone Zamora Torres" userId="75453c8d-e74b-4995-8ca8-7fb5a2c7d990" providerId="ADAL" clId="{32DFD3E4-5DC6-4331-9306-D6D848F040B7}" dt="2021-06-25T18:33:26.607" v="2491"/>
          <ac:spMkLst>
            <pc:docMk/>
            <pc:sldMk cId="3653907355" sldId="277"/>
            <ac:spMk id="31" creationId="{C2C29CB1-9F74-4879-A6AF-AEA67B6F1F4D}"/>
          </ac:spMkLst>
        </pc:spChg>
        <pc:spChg chg="add del">
          <ac:chgData name="Nancy Ivone Zamora Torres" userId="75453c8d-e74b-4995-8ca8-7fb5a2c7d990" providerId="ADAL" clId="{32DFD3E4-5DC6-4331-9306-D6D848F040B7}" dt="2021-06-25T18:33:26.607" v="2491"/>
          <ac:spMkLst>
            <pc:docMk/>
            <pc:sldMk cId="3653907355" sldId="277"/>
            <ac:spMk id="33" creationId="{7E2C7115-5336-410C-AD71-0F0952A2E5A7}"/>
          </ac:spMkLst>
        </pc:spChg>
        <pc:grpChg chg="add del">
          <ac:chgData name="Nancy Ivone Zamora Torres" userId="75453c8d-e74b-4995-8ca8-7fb5a2c7d990" providerId="ADAL" clId="{32DFD3E4-5DC6-4331-9306-D6D848F040B7}" dt="2021-06-25T18:33:26.607" v="2491"/>
          <ac:grpSpMkLst>
            <pc:docMk/>
            <pc:sldMk cId="3653907355" sldId="277"/>
            <ac:grpSpMk id="17" creationId="{09EA7EA7-74F5-4EE2-8E3D-1A10308259D7}"/>
          </ac:grpSpMkLst>
        </pc:grpChg>
      </pc:sldChg>
      <pc:sldChg chg="addSp delSp modSp add mod setBg delDesignElem">
        <pc:chgData name="Nancy Ivone Zamora Torres" userId="75453c8d-e74b-4995-8ca8-7fb5a2c7d990" providerId="ADAL" clId="{32DFD3E4-5DC6-4331-9306-D6D848F040B7}" dt="2021-06-28T22:37:01.100" v="4066" actId="20577"/>
        <pc:sldMkLst>
          <pc:docMk/>
          <pc:sldMk cId="1518740881" sldId="278"/>
        </pc:sldMkLst>
        <pc:spChg chg="mod">
          <ac:chgData name="Nancy Ivone Zamora Torres" userId="75453c8d-e74b-4995-8ca8-7fb5a2c7d990" providerId="ADAL" clId="{32DFD3E4-5DC6-4331-9306-D6D848F040B7}" dt="2021-06-25T22:47:21.132" v="3793" actId="255"/>
          <ac:spMkLst>
            <pc:docMk/>
            <pc:sldMk cId="1518740881" sldId="278"/>
            <ac:spMk id="4" creationId="{00000000-0000-0000-0000-000000000000}"/>
          </ac:spMkLst>
        </pc:spChg>
        <pc:spChg chg="del mod">
          <ac:chgData name="Nancy Ivone Zamora Torres" userId="75453c8d-e74b-4995-8ca8-7fb5a2c7d990" providerId="ADAL" clId="{32DFD3E4-5DC6-4331-9306-D6D848F040B7}" dt="2021-06-28T16:38:26.783" v="4044" actId="478"/>
          <ac:spMkLst>
            <pc:docMk/>
            <pc:sldMk cId="1518740881" sldId="278"/>
            <ac:spMk id="12" creationId="{00000000-0000-0000-0000-000000000000}"/>
          </ac:spMkLst>
        </pc:spChg>
        <pc:spChg chg="add del">
          <ac:chgData name="Nancy Ivone Zamora Torres" userId="75453c8d-e74b-4995-8ca8-7fb5a2c7d990" providerId="ADAL" clId="{32DFD3E4-5DC6-4331-9306-D6D848F040B7}" dt="2021-06-25T18:43:33.314" v="2669" actId="26606"/>
          <ac:spMkLst>
            <pc:docMk/>
            <pc:sldMk cId="1518740881" sldId="278"/>
            <ac:spMk id="15" creationId="{E80B86A7-A1EC-475B-9166-88902B033A38}"/>
          </ac:spMkLst>
        </pc:spChg>
        <pc:spChg chg="add del">
          <ac:chgData name="Nancy Ivone Zamora Torres" userId="75453c8d-e74b-4995-8ca8-7fb5a2c7d990" providerId="ADAL" clId="{32DFD3E4-5DC6-4331-9306-D6D848F040B7}" dt="2021-06-25T18:43:33.314" v="2669" actId="26606"/>
          <ac:spMkLst>
            <pc:docMk/>
            <pc:sldMk cId="1518740881" sldId="278"/>
            <ac:spMk id="16" creationId="{C2C29CB1-9F74-4879-A6AF-AEA67B6F1F4D}"/>
          </ac:spMkLst>
        </pc:spChg>
        <pc:spChg chg="add mod">
          <ac:chgData name="Nancy Ivone Zamora Torres" userId="75453c8d-e74b-4995-8ca8-7fb5a2c7d990" providerId="ADAL" clId="{32DFD3E4-5DC6-4331-9306-D6D848F040B7}" dt="2021-06-28T22:37:01.100" v="4066" actId="20577"/>
          <ac:spMkLst>
            <pc:docMk/>
            <pc:sldMk cId="1518740881" sldId="278"/>
            <ac:spMk id="19" creationId="{8B519C04-D193-4C1A-8273-D0559486DF5C}"/>
          </ac:spMkLst>
        </pc:spChg>
        <pc:spChg chg="add del">
          <ac:chgData name="Nancy Ivone Zamora Torres" userId="75453c8d-e74b-4995-8ca8-7fb5a2c7d990" providerId="ADAL" clId="{32DFD3E4-5DC6-4331-9306-D6D848F040B7}" dt="2021-06-25T18:43:33.314" v="2669" actId="26606"/>
          <ac:spMkLst>
            <pc:docMk/>
            <pc:sldMk cId="1518740881" sldId="278"/>
            <ac:spMk id="28" creationId="{7E2C7115-5336-410C-AD71-0F0952A2E5A7}"/>
          </ac:spMkLst>
        </pc:spChg>
        <pc:spChg chg="del">
          <ac:chgData name="Nancy Ivone Zamora Torres" userId="75453c8d-e74b-4995-8ca8-7fb5a2c7d990" providerId="ADAL" clId="{32DFD3E4-5DC6-4331-9306-D6D848F040B7}" dt="2021-06-25T18:38:22.231" v="2505"/>
          <ac:spMkLst>
            <pc:docMk/>
            <pc:sldMk cId="1518740881" sldId="278"/>
            <ac:spMk id="29" creationId="{E80B86A7-A1EC-475B-9166-88902B033A38}"/>
          </ac:spMkLst>
        </pc:spChg>
        <pc:spChg chg="del">
          <ac:chgData name="Nancy Ivone Zamora Torres" userId="75453c8d-e74b-4995-8ca8-7fb5a2c7d990" providerId="ADAL" clId="{32DFD3E4-5DC6-4331-9306-D6D848F040B7}" dt="2021-06-25T18:38:22.231" v="2505"/>
          <ac:spMkLst>
            <pc:docMk/>
            <pc:sldMk cId="1518740881" sldId="278"/>
            <ac:spMk id="31" creationId="{C2C29CB1-9F74-4879-A6AF-AEA67B6F1F4D}"/>
          </ac:spMkLst>
        </pc:spChg>
        <pc:spChg chg="del">
          <ac:chgData name="Nancy Ivone Zamora Torres" userId="75453c8d-e74b-4995-8ca8-7fb5a2c7d990" providerId="ADAL" clId="{32DFD3E4-5DC6-4331-9306-D6D848F040B7}" dt="2021-06-25T18:38:22.231" v="2505"/>
          <ac:spMkLst>
            <pc:docMk/>
            <pc:sldMk cId="1518740881" sldId="278"/>
            <ac:spMk id="33" creationId="{7E2C7115-5336-410C-AD71-0F0952A2E5A7}"/>
          </ac:spMkLst>
        </pc:spChg>
        <pc:spChg chg="add mod">
          <ac:chgData name="Nancy Ivone Zamora Torres" userId="75453c8d-e74b-4995-8ca8-7fb5a2c7d990" providerId="ADAL" clId="{32DFD3E4-5DC6-4331-9306-D6D848F040B7}" dt="2021-06-25T22:27:38.740" v="3554" actId="1076"/>
          <ac:spMkLst>
            <pc:docMk/>
            <pc:sldMk cId="1518740881" sldId="278"/>
            <ac:spMk id="44" creationId="{32DA25F6-3846-4E9B-A07D-9FBAA8EA8273}"/>
          </ac:spMkLst>
        </pc:spChg>
        <pc:spChg chg="add del">
          <ac:chgData name="Nancy Ivone Zamora Torres" userId="75453c8d-e74b-4995-8ca8-7fb5a2c7d990" providerId="ADAL" clId="{32DFD3E4-5DC6-4331-9306-D6D848F040B7}" dt="2021-06-25T19:01:06.481" v="3009"/>
          <ac:spMkLst>
            <pc:docMk/>
            <pc:sldMk cId="1518740881" sldId="278"/>
            <ac:spMk id="45" creationId="{E80B86A7-A1EC-475B-9166-88902B033A38}"/>
          </ac:spMkLst>
        </pc:spChg>
        <pc:spChg chg="add del">
          <ac:chgData name="Nancy Ivone Zamora Torres" userId="75453c8d-e74b-4995-8ca8-7fb5a2c7d990" providerId="ADAL" clId="{32DFD3E4-5DC6-4331-9306-D6D848F040B7}" dt="2021-06-25T19:01:06.481" v="3009"/>
          <ac:spMkLst>
            <pc:docMk/>
            <pc:sldMk cId="1518740881" sldId="278"/>
            <ac:spMk id="47" creationId="{C2C29CB1-9F74-4879-A6AF-AEA67B6F1F4D}"/>
          </ac:spMkLst>
        </pc:spChg>
        <pc:spChg chg="add del">
          <ac:chgData name="Nancy Ivone Zamora Torres" userId="75453c8d-e74b-4995-8ca8-7fb5a2c7d990" providerId="ADAL" clId="{32DFD3E4-5DC6-4331-9306-D6D848F040B7}" dt="2021-06-25T19:01:06.481" v="3009"/>
          <ac:spMkLst>
            <pc:docMk/>
            <pc:sldMk cId="1518740881" sldId="278"/>
            <ac:spMk id="49" creationId="{7E2C7115-5336-410C-AD71-0F0952A2E5A7}"/>
          </ac:spMkLst>
        </pc:spChg>
        <pc:grpChg chg="add del">
          <ac:chgData name="Nancy Ivone Zamora Torres" userId="75453c8d-e74b-4995-8ca8-7fb5a2c7d990" providerId="ADAL" clId="{32DFD3E4-5DC6-4331-9306-D6D848F040B7}" dt="2021-06-25T18:43:33.314" v="2669" actId="26606"/>
          <ac:grpSpMkLst>
            <pc:docMk/>
            <pc:sldMk cId="1518740881" sldId="278"/>
            <ac:grpSpMk id="14" creationId="{09EA7EA7-74F5-4EE2-8E3D-1A10308259D7}"/>
          </ac:grpSpMkLst>
        </pc:grpChg>
        <pc:grpChg chg="del">
          <ac:chgData name="Nancy Ivone Zamora Torres" userId="75453c8d-e74b-4995-8ca8-7fb5a2c7d990" providerId="ADAL" clId="{32DFD3E4-5DC6-4331-9306-D6D848F040B7}" dt="2021-06-25T18:38:22.231" v="2505"/>
          <ac:grpSpMkLst>
            <pc:docMk/>
            <pc:sldMk cId="1518740881" sldId="278"/>
            <ac:grpSpMk id="17" creationId="{09EA7EA7-74F5-4EE2-8E3D-1A10308259D7}"/>
          </ac:grpSpMkLst>
        </pc:grpChg>
        <pc:grpChg chg="add del">
          <ac:chgData name="Nancy Ivone Zamora Torres" userId="75453c8d-e74b-4995-8ca8-7fb5a2c7d990" providerId="ADAL" clId="{32DFD3E4-5DC6-4331-9306-D6D848F040B7}" dt="2021-06-25T19:01:06.481" v="3009"/>
          <ac:grpSpMkLst>
            <pc:docMk/>
            <pc:sldMk cId="1518740881" sldId="278"/>
            <ac:grpSpMk id="30" creationId="{09EA7EA7-74F5-4EE2-8E3D-1A10308259D7}"/>
          </ac:grpSpMkLst>
        </pc:grpChg>
      </pc:sldChg>
      <pc:sldChg chg="addSp delSp modSp add mod ord setBg delDesignElem">
        <pc:chgData name="Nancy Ivone Zamora Torres" userId="75453c8d-e74b-4995-8ca8-7fb5a2c7d990" providerId="ADAL" clId="{32DFD3E4-5DC6-4331-9306-D6D848F040B7}" dt="2021-06-28T22:36:58.506" v="4065" actId="20577"/>
        <pc:sldMkLst>
          <pc:docMk/>
          <pc:sldMk cId="863265654" sldId="279"/>
        </pc:sldMkLst>
        <pc:spChg chg="mod">
          <ac:chgData name="Nancy Ivone Zamora Torres" userId="75453c8d-e74b-4995-8ca8-7fb5a2c7d990" providerId="ADAL" clId="{32DFD3E4-5DC6-4331-9306-D6D848F040B7}" dt="2021-06-25T22:56:05.813" v="3846" actId="1076"/>
          <ac:spMkLst>
            <pc:docMk/>
            <pc:sldMk cId="863265654" sldId="279"/>
            <ac:spMk id="4" creationId="{00000000-0000-0000-0000-000000000000}"/>
          </ac:spMkLst>
        </pc:spChg>
        <pc:spChg chg="mod">
          <ac:chgData name="Nancy Ivone Zamora Torres" userId="75453c8d-e74b-4995-8ca8-7fb5a2c7d990" providerId="ADAL" clId="{32DFD3E4-5DC6-4331-9306-D6D848F040B7}" dt="2021-06-28T22:36:58.506" v="4065" actId="20577"/>
          <ac:spMkLst>
            <pc:docMk/>
            <pc:sldMk cId="863265654" sldId="279"/>
            <ac:spMk id="12" creationId="{00000000-0000-0000-0000-000000000000}"/>
          </ac:spMkLst>
        </pc:spChg>
        <pc:spChg chg="del">
          <ac:chgData name="Nancy Ivone Zamora Torres" userId="75453c8d-e74b-4995-8ca8-7fb5a2c7d990" providerId="ADAL" clId="{32DFD3E4-5DC6-4331-9306-D6D848F040B7}" dt="2021-06-25T18:43:09.032" v="2667"/>
          <ac:spMkLst>
            <pc:docMk/>
            <pc:sldMk cId="863265654" sldId="279"/>
            <ac:spMk id="15" creationId="{E80B86A7-A1EC-475B-9166-88902B033A38}"/>
          </ac:spMkLst>
        </pc:spChg>
        <pc:spChg chg="del">
          <ac:chgData name="Nancy Ivone Zamora Torres" userId="75453c8d-e74b-4995-8ca8-7fb5a2c7d990" providerId="ADAL" clId="{32DFD3E4-5DC6-4331-9306-D6D848F040B7}" dt="2021-06-25T18:43:09.032" v="2667"/>
          <ac:spMkLst>
            <pc:docMk/>
            <pc:sldMk cId="863265654" sldId="279"/>
            <ac:spMk id="16" creationId="{C2C29CB1-9F74-4879-A6AF-AEA67B6F1F4D}"/>
          </ac:spMkLst>
        </pc:spChg>
        <pc:spChg chg="add mod">
          <ac:chgData name="Nancy Ivone Zamora Torres" userId="75453c8d-e74b-4995-8ca8-7fb5a2c7d990" providerId="ADAL" clId="{32DFD3E4-5DC6-4331-9306-D6D848F040B7}" dt="2021-06-28T16:34:39.265" v="4028" actId="20577"/>
          <ac:spMkLst>
            <pc:docMk/>
            <pc:sldMk cId="863265654" sldId="279"/>
            <ac:spMk id="28" creationId="{552F8977-B71B-42DC-B176-3245427428A3}"/>
          </ac:spMkLst>
        </pc:spChg>
        <pc:spChg chg="del">
          <ac:chgData name="Nancy Ivone Zamora Torres" userId="75453c8d-e74b-4995-8ca8-7fb5a2c7d990" providerId="ADAL" clId="{32DFD3E4-5DC6-4331-9306-D6D848F040B7}" dt="2021-06-25T18:43:09.032" v="2667"/>
          <ac:spMkLst>
            <pc:docMk/>
            <pc:sldMk cId="863265654" sldId="279"/>
            <ac:spMk id="28" creationId="{7E2C7115-5336-410C-AD71-0F0952A2E5A7}"/>
          </ac:spMkLst>
        </pc:spChg>
        <pc:spChg chg="add del">
          <ac:chgData name="Nancy Ivone Zamora Torres" userId="75453c8d-e74b-4995-8ca8-7fb5a2c7d990" providerId="ADAL" clId="{32DFD3E4-5DC6-4331-9306-D6D848F040B7}" dt="2021-06-25T19:01:06.481" v="3009"/>
          <ac:spMkLst>
            <pc:docMk/>
            <pc:sldMk cId="863265654" sldId="279"/>
            <ac:spMk id="29" creationId="{E80B86A7-A1EC-475B-9166-88902B033A38}"/>
          </ac:spMkLst>
        </pc:spChg>
        <pc:spChg chg="add del">
          <ac:chgData name="Nancy Ivone Zamora Torres" userId="75453c8d-e74b-4995-8ca8-7fb5a2c7d990" providerId="ADAL" clId="{32DFD3E4-5DC6-4331-9306-D6D848F040B7}" dt="2021-06-25T19:01:06.481" v="3009"/>
          <ac:spMkLst>
            <pc:docMk/>
            <pc:sldMk cId="863265654" sldId="279"/>
            <ac:spMk id="31" creationId="{C2C29CB1-9F74-4879-A6AF-AEA67B6F1F4D}"/>
          </ac:spMkLst>
        </pc:spChg>
        <pc:spChg chg="add del">
          <ac:chgData name="Nancy Ivone Zamora Torres" userId="75453c8d-e74b-4995-8ca8-7fb5a2c7d990" providerId="ADAL" clId="{32DFD3E4-5DC6-4331-9306-D6D848F040B7}" dt="2021-06-25T19:01:06.481" v="3009"/>
          <ac:spMkLst>
            <pc:docMk/>
            <pc:sldMk cId="863265654" sldId="279"/>
            <ac:spMk id="33" creationId="{7E2C7115-5336-410C-AD71-0F0952A2E5A7}"/>
          </ac:spMkLst>
        </pc:spChg>
        <pc:grpChg chg="del">
          <ac:chgData name="Nancy Ivone Zamora Torres" userId="75453c8d-e74b-4995-8ca8-7fb5a2c7d990" providerId="ADAL" clId="{32DFD3E4-5DC6-4331-9306-D6D848F040B7}" dt="2021-06-25T18:43:09.032" v="2667"/>
          <ac:grpSpMkLst>
            <pc:docMk/>
            <pc:sldMk cId="863265654" sldId="279"/>
            <ac:grpSpMk id="14" creationId="{09EA7EA7-74F5-4EE2-8E3D-1A10308259D7}"/>
          </ac:grpSpMkLst>
        </pc:grpChg>
        <pc:grpChg chg="add del">
          <ac:chgData name="Nancy Ivone Zamora Torres" userId="75453c8d-e74b-4995-8ca8-7fb5a2c7d990" providerId="ADAL" clId="{32DFD3E4-5DC6-4331-9306-D6D848F040B7}" dt="2021-06-25T19:01:06.481" v="3009"/>
          <ac:grpSpMkLst>
            <pc:docMk/>
            <pc:sldMk cId="863265654" sldId="279"/>
            <ac:grpSpMk id="17" creationId="{09EA7EA7-74F5-4EE2-8E3D-1A10308259D7}"/>
          </ac:grpSpMkLst>
        </pc:grpChg>
      </pc:sldChg>
      <pc:sldChg chg="delSp modSp add del mod">
        <pc:chgData name="Nancy Ivone Zamora Torres" userId="75453c8d-e74b-4995-8ca8-7fb5a2c7d990" providerId="ADAL" clId="{32DFD3E4-5DC6-4331-9306-D6D848F040B7}" dt="2021-06-25T18:45:40.408" v="2708" actId="47"/>
        <pc:sldMkLst>
          <pc:docMk/>
          <pc:sldMk cId="2711077260" sldId="280"/>
        </pc:sldMkLst>
        <pc:spChg chg="mod">
          <ac:chgData name="Nancy Ivone Zamora Torres" userId="75453c8d-e74b-4995-8ca8-7fb5a2c7d990" providerId="ADAL" clId="{32DFD3E4-5DC6-4331-9306-D6D848F040B7}" dt="2021-06-25T18:45:33.144" v="2704" actId="21"/>
          <ac:spMkLst>
            <pc:docMk/>
            <pc:sldMk cId="2711077260" sldId="280"/>
            <ac:spMk id="9" creationId="{00000000-0000-0000-0000-000000000000}"/>
          </ac:spMkLst>
        </pc:spChg>
        <pc:grpChg chg="del">
          <ac:chgData name="Nancy Ivone Zamora Torres" userId="75453c8d-e74b-4995-8ca8-7fb5a2c7d990" providerId="ADAL" clId="{32DFD3E4-5DC6-4331-9306-D6D848F040B7}" dt="2021-06-25T18:44:59.553" v="2695" actId="478"/>
          <ac:grpSpMkLst>
            <pc:docMk/>
            <pc:sldMk cId="2711077260" sldId="280"/>
            <ac:grpSpMk id="15" creationId="{00000000-0000-0000-0000-000000000000}"/>
          </ac:grpSpMkLst>
        </pc:grpChg>
        <pc:picChg chg="del">
          <ac:chgData name="Nancy Ivone Zamora Torres" userId="75453c8d-e74b-4995-8ca8-7fb5a2c7d990" providerId="ADAL" clId="{32DFD3E4-5DC6-4331-9306-D6D848F040B7}" dt="2021-06-25T18:44:41.480" v="2693" actId="478"/>
          <ac:picMkLst>
            <pc:docMk/>
            <pc:sldMk cId="2711077260" sldId="280"/>
            <ac:picMk id="4" creationId="{00000000-0000-0000-0000-000000000000}"/>
          </ac:picMkLst>
        </pc:picChg>
        <pc:picChg chg="del">
          <ac:chgData name="Nancy Ivone Zamora Torres" userId="75453c8d-e74b-4995-8ca8-7fb5a2c7d990" providerId="ADAL" clId="{32DFD3E4-5DC6-4331-9306-D6D848F040B7}" dt="2021-06-25T18:44:42.120" v="2694" actId="478"/>
          <ac:picMkLst>
            <pc:docMk/>
            <pc:sldMk cId="2711077260" sldId="280"/>
            <ac:picMk id="7172" creationId="{00000000-0000-0000-0000-000000000000}"/>
          </ac:picMkLst>
        </pc:picChg>
      </pc:sldChg>
      <pc:sldChg chg="delSp modSp add del mod">
        <pc:chgData name="Nancy Ivone Zamora Torres" userId="75453c8d-e74b-4995-8ca8-7fb5a2c7d990" providerId="ADAL" clId="{32DFD3E4-5DC6-4331-9306-D6D848F040B7}" dt="2021-06-25T18:45:58.880" v="2713" actId="47"/>
        <pc:sldMkLst>
          <pc:docMk/>
          <pc:sldMk cId="327268387" sldId="284"/>
        </pc:sldMkLst>
        <pc:grpChg chg="del">
          <ac:chgData name="Nancy Ivone Zamora Torres" userId="75453c8d-e74b-4995-8ca8-7fb5a2c7d990" providerId="ADAL" clId="{32DFD3E4-5DC6-4331-9306-D6D848F040B7}" dt="2021-06-25T18:44:37.921" v="2692" actId="478"/>
          <ac:grpSpMkLst>
            <pc:docMk/>
            <pc:sldMk cId="327268387" sldId="284"/>
            <ac:grpSpMk id="6" creationId="{00000000-0000-0000-0000-000000000000}"/>
          </ac:grpSpMkLst>
        </pc:grpChg>
        <pc:picChg chg="del mod">
          <ac:chgData name="Nancy Ivone Zamora Torres" userId="75453c8d-e74b-4995-8ca8-7fb5a2c7d990" providerId="ADAL" clId="{32DFD3E4-5DC6-4331-9306-D6D848F040B7}" dt="2021-06-25T18:45:02.737" v="2697" actId="478"/>
          <ac:picMkLst>
            <pc:docMk/>
            <pc:sldMk cId="327268387" sldId="284"/>
            <ac:picMk id="4" creationId="{00000000-0000-0000-0000-000000000000}"/>
          </ac:picMkLst>
        </pc:picChg>
      </pc:sldChg>
      <pc:sldChg chg="delSp add del mod">
        <pc:chgData name="Nancy Ivone Zamora Torres" userId="75453c8d-e74b-4995-8ca8-7fb5a2c7d990" providerId="ADAL" clId="{32DFD3E4-5DC6-4331-9306-D6D848F040B7}" dt="2021-06-25T18:47:11.408" v="2727" actId="47"/>
        <pc:sldMkLst>
          <pc:docMk/>
          <pc:sldMk cId="4022620354" sldId="285"/>
        </pc:sldMkLst>
        <pc:grpChg chg="del">
          <ac:chgData name="Nancy Ivone Zamora Torres" userId="75453c8d-e74b-4995-8ca8-7fb5a2c7d990" providerId="ADAL" clId="{32DFD3E4-5DC6-4331-9306-D6D848F040B7}" dt="2021-06-25T18:45:08.251" v="2699" actId="478"/>
          <ac:grpSpMkLst>
            <pc:docMk/>
            <pc:sldMk cId="4022620354" sldId="285"/>
            <ac:grpSpMk id="12" creationId="{00000000-0000-0000-0000-000000000000}"/>
          </ac:grpSpMkLst>
        </pc:grpChg>
        <pc:picChg chg="del">
          <ac:chgData name="Nancy Ivone Zamora Torres" userId="75453c8d-e74b-4995-8ca8-7fb5a2c7d990" providerId="ADAL" clId="{32DFD3E4-5DC6-4331-9306-D6D848F040B7}" dt="2021-06-25T18:45:07.202" v="2698" actId="478"/>
          <ac:picMkLst>
            <pc:docMk/>
            <pc:sldMk cId="4022620354" sldId="285"/>
            <ac:picMk id="4" creationId="{00000000-0000-0000-0000-000000000000}"/>
          </ac:picMkLst>
        </pc:picChg>
      </pc:sldChg>
      <pc:sldChg chg="addSp delSp modSp add del mod setBg delDesignElem">
        <pc:chgData name="Nancy Ivone Zamora Torres" userId="75453c8d-e74b-4995-8ca8-7fb5a2c7d990" providerId="ADAL" clId="{32DFD3E4-5DC6-4331-9306-D6D848F040B7}" dt="2021-06-25T19:01:12.020" v="3011" actId="47"/>
        <pc:sldMkLst>
          <pc:docMk/>
          <pc:sldMk cId="2877403520" sldId="286"/>
        </pc:sldMkLst>
        <pc:spChg chg="add del mod">
          <ac:chgData name="Nancy Ivone Zamora Torres" userId="75453c8d-e74b-4995-8ca8-7fb5a2c7d990" providerId="ADAL" clId="{32DFD3E4-5DC6-4331-9306-D6D848F040B7}" dt="2021-06-25T18:46:42.690" v="2721" actId="478"/>
          <ac:spMkLst>
            <pc:docMk/>
            <pc:sldMk cId="2877403520" sldId="286"/>
            <ac:spMk id="4" creationId="{00000000-0000-0000-0000-000000000000}"/>
          </ac:spMkLst>
        </pc:spChg>
        <pc:spChg chg="mod">
          <ac:chgData name="Nancy Ivone Zamora Torres" userId="75453c8d-e74b-4995-8ca8-7fb5a2c7d990" providerId="ADAL" clId="{32DFD3E4-5DC6-4331-9306-D6D848F040B7}" dt="2021-06-25T18:46:39.782" v="2720" actId="26606"/>
          <ac:spMkLst>
            <pc:docMk/>
            <pc:sldMk cId="2877403520" sldId="286"/>
            <ac:spMk id="12" creationId="{00000000-0000-0000-0000-000000000000}"/>
          </ac:spMkLst>
        </pc:spChg>
        <pc:spChg chg="add">
          <ac:chgData name="Nancy Ivone Zamora Torres" userId="75453c8d-e74b-4995-8ca8-7fb5a2c7d990" providerId="ADAL" clId="{32DFD3E4-5DC6-4331-9306-D6D848F040B7}" dt="2021-06-25T18:46:39.782" v="2720" actId="26606"/>
          <ac:spMkLst>
            <pc:docMk/>
            <pc:sldMk cId="2877403520" sldId="286"/>
            <ac:spMk id="15" creationId="{E80B86A7-A1EC-475B-9166-88902B033A38}"/>
          </ac:spMkLst>
        </pc:spChg>
        <pc:spChg chg="add">
          <ac:chgData name="Nancy Ivone Zamora Torres" userId="75453c8d-e74b-4995-8ca8-7fb5a2c7d990" providerId="ADAL" clId="{32DFD3E4-5DC6-4331-9306-D6D848F040B7}" dt="2021-06-25T18:46:39.782" v="2720" actId="26606"/>
          <ac:spMkLst>
            <pc:docMk/>
            <pc:sldMk cId="2877403520" sldId="286"/>
            <ac:spMk id="16" creationId="{C2C29CB1-9F74-4879-A6AF-AEA67B6F1F4D}"/>
          </ac:spMkLst>
        </pc:spChg>
        <pc:spChg chg="add">
          <ac:chgData name="Nancy Ivone Zamora Torres" userId="75453c8d-e74b-4995-8ca8-7fb5a2c7d990" providerId="ADAL" clId="{32DFD3E4-5DC6-4331-9306-D6D848F040B7}" dt="2021-06-25T18:46:39.782" v="2720" actId="26606"/>
          <ac:spMkLst>
            <pc:docMk/>
            <pc:sldMk cId="2877403520" sldId="286"/>
            <ac:spMk id="28" creationId="{7E2C7115-5336-410C-AD71-0F0952A2E5A7}"/>
          </ac:spMkLst>
        </pc:spChg>
        <pc:spChg chg="add del">
          <ac:chgData name="Nancy Ivone Zamora Torres" userId="75453c8d-e74b-4995-8ca8-7fb5a2c7d990" providerId="ADAL" clId="{32DFD3E4-5DC6-4331-9306-D6D848F040B7}" dt="2021-06-25T18:46:29.721" v="2717" actId="26606"/>
          <ac:spMkLst>
            <pc:docMk/>
            <pc:sldMk cId="2877403520" sldId="286"/>
            <ac:spMk id="29" creationId="{E80B86A7-A1EC-475B-9166-88902B033A38}"/>
          </ac:spMkLst>
        </pc:spChg>
        <pc:spChg chg="add del">
          <ac:chgData name="Nancy Ivone Zamora Torres" userId="75453c8d-e74b-4995-8ca8-7fb5a2c7d990" providerId="ADAL" clId="{32DFD3E4-5DC6-4331-9306-D6D848F040B7}" dt="2021-06-25T18:46:29.721" v="2717" actId="26606"/>
          <ac:spMkLst>
            <pc:docMk/>
            <pc:sldMk cId="2877403520" sldId="286"/>
            <ac:spMk id="31" creationId="{C2C29CB1-9F74-4879-A6AF-AEA67B6F1F4D}"/>
          </ac:spMkLst>
        </pc:spChg>
        <pc:spChg chg="add del">
          <ac:chgData name="Nancy Ivone Zamora Torres" userId="75453c8d-e74b-4995-8ca8-7fb5a2c7d990" providerId="ADAL" clId="{32DFD3E4-5DC6-4331-9306-D6D848F040B7}" dt="2021-06-25T18:46:29.721" v="2717" actId="26606"/>
          <ac:spMkLst>
            <pc:docMk/>
            <pc:sldMk cId="2877403520" sldId="286"/>
            <ac:spMk id="33" creationId="{7E2C7115-5336-410C-AD71-0F0952A2E5A7}"/>
          </ac:spMkLst>
        </pc:spChg>
        <pc:spChg chg="add mod">
          <ac:chgData name="Nancy Ivone Zamora Torres" userId="75453c8d-e74b-4995-8ca8-7fb5a2c7d990" providerId="ADAL" clId="{32DFD3E4-5DC6-4331-9306-D6D848F040B7}" dt="2021-06-25T18:56:16.327" v="2755" actId="27636"/>
          <ac:spMkLst>
            <pc:docMk/>
            <pc:sldMk cId="2877403520" sldId="286"/>
            <ac:spMk id="44" creationId="{88D866C1-6171-46AE-B2A3-916181E07C9F}"/>
          </ac:spMkLst>
        </pc:spChg>
        <pc:spChg chg="del">
          <ac:chgData name="Nancy Ivone Zamora Torres" userId="75453c8d-e74b-4995-8ca8-7fb5a2c7d990" providerId="ADAL" clId="{32DFD3E4-5DC6-4331-9306-D6D848F040B7}" dt="2021-06-25T18:45:45.609" v="2710"/>
          <ac:spMkLst>
            <pc:docMk/>
            <pc:sldMk cId="2877403520" sldId="286"/>
            <ac:spMk id="45" creationId="{E80B86A7-A1EC-475B-9166-88902B033A38}"/>
          </ac:spMkLst>
        </pc:spChg>
        <pc:spChg chg="del">
          <ac:chgData name="Nancy Ivone Zamora Torres" userId="75453c8d-e74b-4995-8ca8-7fb5a2c7d990" providerId="ADAL" clId="{32DFD3E4-5DC6-4331-9306-D6D848F040B7}" dt="2021-06-25T18:45:45.609" v="2710"/>
          <ac:spMkLst>
            <pc:docMk/>
            <pc:sldMk cId="2877403520" sldId="286"/>
            <ac:spMk id="47" creationId="{C2C29CB1-9F74-4879-A6AF-AEA67B6F1F4D}"/>
          </ac:spMkLst>
        </pc:spChg>
        <pc:spChg chg="del">
          <ac:chgData name="Nancy Ivone Zamora Torres" userId="75453c8d-e74b-4995-8ca8-7fb5a2c7d990" providerId="ADAL" clId="{32DFD3E4-5DC6-4331-9306-D6D848F040B7}" dt="2021-06-25T18:45:45.609" v="2710"/>
          <ac:spMkLst>
            <pc:docMk/>
            <pc:sldMk cId="2877403520" sldId="286"/>
            <ac:spMk id="49" creationId="{7E2C7115-5336-410C-AD71-0F0952A2E5A7}"/>
          </ac:spMkLst>
        </pc:spChg>
        <pc:grpChg chg="add">
          <ac:chgData name="Nancy Ivone Zamora Torres" userId="75453c8d-e74b-4995-8ca8-7fb5a2c7d990" providerId="ADAL" clId="{32DFD3E4-5DC6-4331-9306-D6D848F040B7}" dt="2021-06-25T18:46:39.782" v="2720" actId="26606"/>
          <ac:grpSpMkLst>
            <pc:docMk/>
            <pc:sldMk cId="2877403520" sldId="286"/>
            <ac:grpSpMk id="14" creationId="{09EA7EA7-74F5-4EE2-8E3D-1A10308259D7}"/>
          </ac:grpSpMkLst>
        </pc:grpChg>
        <pc:grpChg chg="add del">
          <ac:chgData name="Nancy Ivone Zamora Torres" userId="75453c8d-e74b-4995-8ca8-7fb5a2c7d990" providerId="ADAL" clId="{32DFD3E4-5DC6-4331-9306-D6D848F040B7}" dt="2021-06-25T18:46:29.721" v="2717" actId="26606"/>
          <ac:grpSpMkLst>
            <pc:docMk/>
            <pc:sldMk cId="2877403520" sldId="286"/>
            <ac:grpSpMk id="17" creationId="{09EA7EA7-74F5-4EE2-8E3D-1A10308259D7}"/>
          </ac:grpSpMkLst>
        </pc:grpChg>
        <pc:grpChg chg="del">
          <ac:chgData name="Nancy Ivone Zamora Torres" userId="75453c8d-e74b-4995-8ca8-7fb5a2c7d990" providerId="ADAL" clId="{32DFD3E4-5DC6-4331-9306-D6D848F040B7}" dt="2021-06-25T18:45:45.609" v="2710"/>
          <ac:grpSpMkLst>
            <pc:docMk/>
            <pc:sldMk cId="2877403520" sldId="286"/>
            <ac:grpSpMk id="30" creationId="{09EA7EA7-74F5-4EE2-8E3D-1A10308259D7}"/>
          </ac:grpSpMkLst>
        </pc:grpChg>
      </pc:sldChg>
      <pc:sldChg chg="modSp add del mod">
        <pc:chgData name="Nancy Ivone Zamora Torres" userId="75453c8d-e74b-4995-8ca8-7fb5a2c7d990" providerId="ADAL" clId="{32DFD3E4-5DC6-4331-9306-D6D848F040B7}" dt="2021-06-25T18:58:36.377" v="2982" actId="47"/>
        <pc:sldMkLst>
          <pc:docMk/>
          <pc:sldMk cId="605465153" sldId="287"/>
        </pc:sldMkLst>
        <pc:spChg chg="mod">
          <ac:chgData name="Nancy Ivone Zamora Torres" userId="75453c8d-e74b-4995-8ca8-7fb5a2c7d990" providerId="ADAL" clId="{32DFD3E4-5DC6-4331-9306-D6D848F040B7}" dt="2021-06-25T18:56:05.055" v="2753" actId="27636"/>
          <ac:spMkLst>
            <pc:docMk/>
            <pc:sldMk cId="605465153" sldId="287"/>
            <ac:spMk id="44" creationId="{88D866C1-6171-46AE-B2A3-916181E07C9F}"/>
          </ac:spMkLst>
        </pc:spChg>
      </pc:sldChg>
      <pc:sldMasterChg chg="modTransition modSldLayout">
        <pc:chgData name="Nancy Ivone Zamora Torres" userId="75453c8d-e74b-4995-8ca8-7fb5a2c7d990" providerId="ADAL" clId="{32DFD3E4-5DC6-4331-9306-D6D848F040B7}" dt="2021-06-25T15:16:45.808" v="0"/>
        <pc:sldMasterMkLst>
          <pc:docMk/>
          <pc:sldMasterMk cId="2377641620" sldId="2147483927"/>
        </pc:sldMasterMkLst>
        <pc:sldLayoutChg chg="modTransition">
          <pc:chgData name="Nancy Ivone Zamora Torres" userId="75453c8d-e74b-4995-8ca8-7fb5a2c7d990" providerId="ADAL" clId="{32DFD3E4-5DC6-4331-9306-D6D848F040B7}" dt="2021-06-25T15:16:45.808" v="0"/>
          <pc:sldLayoutMkLst>
            <pc:docMk/>
            <pc:sldMasterMk cId="2377641620" sldId="2147483927"/>
            <pc:sldLayoutMk cId="3332737658" sldId="2147483928"/>
          </pc:sldLayoutMkLst>
        </pc:sldLayoutChg>
        <pc:sldLayoutChg chg="modTransition">
          <pc:chgData name="Nancy Ivone Zamora Torres" userId="75453c8d-e74b-4995-8ca8-7fb5a2c7d990" providerId="ADAL" clId="{32DFD3E4-5DC6-4331-9306-D6D848F040B7}" dt="2021-06-25T15:16:45.808" v="0"/>
          <pc:sldLayoutMkLst>
            <pc:docMk/>
            <pc:sldMasterMk cId="2377641620" sldId="2147483927"/>
            <pc:sldLayoutMk cId="3708687162" sldId="2147483930"/>
          </pc:sldLayoutMkLst>
        </pc:sldLayoutChg>
        <pc:sldLayoutChg chg="modTransition">
          <pc:chgData name="Nancy Ivone Zamora Torres" userId="75453c8d-e74b-4995-8ca8-7fb5a2c7d990" providerId="ADAL" clId="{32DFD3E4-5DC6-4331-9306-D6D848F040B7}" dt="2021-06-25T15:16:45.808" v="0"/>
          <pc:sldLayoutMkLst>
            <pc:docMk/>
            <pc:sldMasterMk cId="2377641620" sldId="2147483927"/>
            <pc:sldLayoutMk cId="1875690020" sldId="2147483931"/>
          </pc:sldLayoutMkLst>
        </pc:sldLayoutChg>
        <pc:sldLayoutChg chg="modTransition">
          <pc:chgData name="Nancy Ivone Zamora Torres" userId="75453c8d-e74b-4995-8ca8-7fb5a2c7d990" providerId="ADAL" clId="{32DFD3E4-5DC6-4331-9306-D6D848F040B7}" dt="2021-06-25T15:16:45.808" v="0"/>
          <pc:sldLayoutMkLst>
            <pc:docMk/>
            <pc:sldMasterMk cId="2377641620" sldId="2147483927"/>
            <pc:sldLayoutMk cId="1767197868" sldId="2147483932"/>
          </pc:sldLayoutMkLst>
        </pc:sldLayoutChg>
        <pc:sldLayoutChg chg="modTransition">
          <pc:chgData name="Nancy Ivone Zamora Torres" userId="75453c8d-e74b-4995-8ca8-7fb5a2c7d990" providerId="ADAL" clId="{32DFD3E4-5DC6-4331-9306-D6D848F040B7}" dt="2021-06-25T15:16:45.808" v="0"/>
          <pc:sldLayoutMkLst>
            <pc:docMk/>
            <pc:sldMasterMk cId="2377641620" sldId="2147483927"/>
            <pc:sldLayoutMk cId="2813361863" sldId="2147483933"/>
          </pc:sldLayoutMkLst>
        </pc:sldLayoutChg>
        <pc:sldLayoutChg chg="modTransition">
          <pc:chgData name="Nancy Ivone Zamora Torres" userId="75453c8d-e74b-4995-8ca8-7fb5a2c7d990" providerId="ADAL" clId="{32DFD3E4-5DC6-4331-9306-D6D848F040B7}" dt="2021-06-25T15:16:45.808" v="0"/>
          <pc:sldLayoutMkLst>
            <pc:docMk/>
            <pc:sldMasterMk cId="2377641620" sldId="2147483927"/>
            <pc:sldLayoutMk cId="4195810963" sldId="2147483934"/>
          </pc:sldLayoutMkLst>
        </pc:sldLayoutChg>
        <pc:sldLayoutChg chg="modTransition">
          <pc:chgData name="Nancy Ivone Zamora Torres" userId="75453c8d-e74b-4995-8ca8-7fb5a2c7d990" providerId="ADAL" clId="{32DFD3E4-5DC6-4331-9306-D6D848F040B7}" dt="2021-06-25T15:16:45.808" v="0"/>
          <pc:sldLayoutMkLst>
            <pc:docMk/>
            <pc:sldMasterMk cId="2377641620" sldId="2147483927"/>
            <pc:sldLayoutMk cId="4253691864" sldId="2147483935"/>
          </pc:sldLayoutMkLst>
        </pc:sldLayoutChg>
        <pc:sldLayoutChg chg="modTransition">
          <pc:chgData name="Nancy Ivone Zamora Torres" userId="75453c8d-e74b-4995-8ca8-7fb5a2c7d990" providerId="ADAL" clId="{32DFD3E4-5DC6-4331-9306-D6D848F040B7}" dt="2021-06-25T15:16:45.808" v="0"/>
          <pc:sldLayoutMkLst>
            <pc:docMk/>
            <pc:sldMasterMk cId="2377641620" sldId="2147483927"/>
            <pc:sldLayoutMk cId="2055860082" sldId="2147483936"/>
          </pc:sldLayoutMkLst>
        </pc:sldLayoutChg>
        <pc:sldLayoutChg chg="modTransition">
          <pc:chgData name="Nancy Ivone Zamora Torres" userId="75453c8d-e74b-4995-8ca8-7fb5a2c7d990" providerId="ADAL" clId="{32DFD3E4-5DC6-4331-9306-D6D848F040B7}" dt="2021-06-25T15:16:45.808" v="0"/>
          <pc:sldLayoutMkLst>
            <pc:docMk/>
            <pc:sldMasterMk cId="2377641620" sldId="2147483927"/>
            <pc:sldLayoutMk cId="3885085520" sldId="2147483942"/>
          </pc:sldLayoutMkLst>
        </pc:sldLayoutChg>
        <pc:sldLayoutChg chg="modTransition">
          <pc:chgData name="Nancy Ivone Zamora Torres" userId="75453c8d-e74b-4995-8ca8-7fb5a2c7d990" providerId="ADAL" clId="{32DFD3E4-5DC6-4331-9306-D6D848F040B7}" dt="2021-06-25T15:16:45.808" v="0"/>
          <pc:sldLayoutMkLst>
            <pc:docMk/>
            <pc:sldMasterMk cId="2377641620" sldId="2147483927"/>
            <pc:sldLayoutMk cId="3462728982" sldId="2147483943"/>
          </pc:sldLayoutMkLst>
        </pc:sldLayoutChg>
      </pc:sldMasterChg>
      <pc:sldMasterChg chg="modTransition modSldLayout">
        <pc:chgData name="Nancy Ivone Zamora Torres" userId="75453c8d-e74b-4995-8ca8-7fb5a2c7d990" providerId="ADAL" clId="{32DFD3E4-5DC6-4331-9306-D6D848F040B7}" dt="2021-06-25T15:20:22.381" v="46"/>
        <pc:sldMasterMkLst>
          <pc:docMk/>
          <pc:sldMasterMk cId="1669933321" sldId="2147483944"/>
        </pc:sldMasterMkLst>
        <pc:sldLayoutChg chg="modTransition">
          <pc:chgData name="Nancy Ivone Zamora Torres" userId="75453c8d-e74b-4995-8ca8-7fb5a2c7d990" providerId="ADAL" clId="{32DFD3E4-5DC6-4331-9306-D6D848F040B7}" dt="2021-06-25T15:20:22.381" v="46"/>
          <pc:sldLayoutMkLst>
            <pc:docMk/>
            <pc:sldMasterMk cId="1669933321" sldId="2147483944"/>
            <pc:sldLayoutMk cId="858881462" sldId="2147483945"/>
          </pc:sldLayoutMkLst>
        </pc:sldLayoutChg>
        <pc:sldLayoutChg chg="modTransition">
          <pc:chgData name="Nancy Ivone Zamora Torres" userId="75453c8d-e74b-4995-8ca8-7fb5a2c7d990" providerId="ADAL" clId="{32DFD3E4-5DC6-4331-9306-D6D848F040B7}" dt="2021-06-25T15:20:22.381" v="46"/>
          <pc:sldLayoutMkLst>
            <pc:docMk/>
            <pc:sldMasterMk cId="1669933321" sldId="2147483944"/>
            <pc:sldLayoutMk cId="2549113950" sldId="2147483947"/>
          </pc:sldLayoutMkLst>
        </pc:sldLayoutChg>
        <pc:sldLayoutChg chg="modTransition">
          <pc:chgData name="Nancy Ivone Zamora Torres" userId="75453c8d-e74b-4995-8ca8-7fb5a2c7d990" providerId="ADAL" clId="{32DFD3E4-5DC6-4331-9306-D6D848F040B7}" dt="2021-06-25T15:20:22.381" v="46"/>
          <pc:sldLayoutMkLst>
            <pc:docMk/>
            <pc:sldMasterMk cId="1669933321" sldId="2147483944"/>
            <pc:sldLayoutMk cId="257284580" sldId="2147483948"/>
          </pc:sldLayoutMkLst>
        </pc:sldLayoutChg>
        <pc:sldLayoutChg chg="modTransition">
          <pc:chgData name="Nancy Ivone Zamora Torres" userId="75453c8d-e74b-4995-8ca8-7fb5a2c7d990" providerId="ADAL" clId="{32DFD3E4-5DC6-4331-9306-D6D848F040B7}" dt="2021-06-25T15:20:22.381" v="46"/>
          <pc:sldLayoutMkLst>
            <pc:docMk/>
            <pc:sldMasterMk cId="1669933321" sldId="2147483944"/>
            <pc:sldLayoutMk cId="2268380508" sldId="2147483949"/>
          </pc:sldLayoutMkLst>
        </pc:sldLayoutChg>
        <pc:sldLayoutChg chg="modTransition">
          <pc:chgData name="Nancy Ivone Zamora Torres" userId="75453c8d-e74b-4995-8ca8-7fb5a2c7d990" providerId="ADAL" clId="{32DFD3E4-5DC6-4331-9306-D6D848F040B7}" dt="2021-06-25T15:20:22.381" v="46"/>
          <pc:sldLayoutMkLst>
            <pc:docMk/>
            <pc:sldMasterMk cId="1669933321" sldId="2147483944"/>
            <pc:sldLayoutMk cId="4282953433" sldId="2147483950"/>
          </pc:sldLayoutMkLst>
        </pc:sldLayoutChg>
        <pc:sldLayoutChg chg="modTransition">
          <pc:chgData name="Nancy Ivone Zamora Torres" userId="75453c8d-e74b-4995-8ca8-7fb5a2c7d990" providerId="ADAL" clId="{32DFD3E4-5DC6-4331-9306-D6D848F040B7}" dt="2021-06-25T15:20:22.381" v="46"/>
          <pc:sldLayoutMkLst>
            <pc:docMk/>
            <pc:sldMasterMk cId="1669933321" sldId="2147483944"/>
            <pc:sldLayoutMk cId="3672592739" sldId="2147483951"/>
          </pc:sldLayoutMkLst>
        </pc:sldLayoutChg>
        <pc:sldLayoutChg chg="modTransition">
          <pc:chgData name="Nancy Ivone Zamora Torres" userId="75453c8d-e74b-4995-8ca8-7fb5a2c7d990" providerId="ADAL" clId="{32DFD3E4-5DC6-4331-9306-D6D848F040B7}" dt="2021-06-25T15:20:22.381" v="46"/>
          <pc:sldLayoutMkLst>
            <pc:docMk/>
            <pc:sldMasterMk cId="1669933321" sldId="2147483944"/>
            <pc:sldLayoutMk cId="4060337311" sldId="2147483952"/>
          </pc:sldLayoutMkLst>
        </pc:sldLayoutChg>
        <pc:sldLayoutChg chg="modTransition">
          <pc:chgData name="Nancy Ivone Zamora Torres" userId="75453c8d-e74b-4995-8ca8-7fb5a2c7d990" providerId="ADAL" clId="{32DFD3E4-5DC6-4331-9306-D6D848F040B7}" dt="2021-06-25T15:20:22.381" v="46"/>
          <pc:sldLayoutMkLst>
            <pc:docMk/>
            <pc:sldMasterMk cId="1669933321" sldId="2147483944"/>
            <pc:sldLayoutMk cId="3353694056" sldId="2147483953"/>
          </pc:sldLayoutMkLst>
        </pc:sldLayoutChg>
        <pc:sldLayoutChg chg="modTransition">
          <pc:chgData name="Nancy Ivone Zamora Torres" userId="75453c8d-e74b-4995-8ca8-7fb5a2c7d990" providerId="ADAL" clId="{32DFD3E4-5DC6-4331-9306-D6D848F040B7}" dt="2021-06-25T15:20:22.381" v="46"/>
          <pc:sldLayoutMkLst>
            <pc:docMk/>
            <pc:sldMasterMk cId="1669933321" sldId="2147483944"/>
            <pc:sldLayoutMk cId="2751624368" sldId="2147483960"/>
          </pc:sldLayoutMkLst>
        </pc:sldLayoutChg>
        <pc:sldLayoutChg chg="modTransition">
          <pc:chgData name="Nancy Ivone Zamora Torres" userId="75453c8d-e74b-4995-8ca8-7fb5a2c7d990" providerId="ADAL" clId="{32DFD3E4-5DC6-4331-9306-D6D848F040B7}" dt="2021-06-25T15:20:22.381" v="46"/>
          <pc:sldLayoutMkLst>
            <pc:docMk/>
            <pc:sldMasterMk cId="1669933321" sldId="2147483944"/>
            <pc:sldLayoutMk cId="1240377738" sldId="2147483961"/>
          </pc:sldLayoutMkLst>
        </pc:sldLayoutChg>
      </pc:sldMasterChg>
      <pc:sldMasterChg chg="modTransition modSldLayout">
        <pc:chgData name="Nancy Ivone Zamora Torres" userId="75453c8d-e74b-4995-8ca8-7fb5a2c7d990" providerId="ADAL" clId="{32DFD3E4-5DC6-4331-9306-D6D848F040B7}" dt="2021-06-25T19:01:06.481" v="3009"/>
        <pc:sldMasterMkLst>
          <pc:docMk/>
          <pc:sldMasterMk cId="3240344228" sldId="2147483944"/>
        </pc:sldMasterMkLst>
        <pc:sldLayoutChg chg="modTransition">
          <pc:chgData name="Nancy Ivone Zamora Torres" userId="75453c8d-e74b-4995-8ca8-7fb5a2c7d990" providerId="ADAL" clId="{32DFD3E4-5DC6-4331-9306-D6D848F040B7}" dt="2021-06-25T19:01:06.481" v="3009"/>
          <pc:sldLayoutMkLst>
            <pc:docMk/>
            <pc:sldMasterMk cId="3240344228" sldId="2147483944"/>
            <pc:sldLayoutMk cId="185177379" sldId="2147483945"/>
          </pc:sldLayoutMkLst>
        </pc:sldLayoutChg>
        <pc:sldLayoutChg chg="modTransition">
          <pc:chgData name="Nancy Ivone Zamora Torres" userId="75453c8d-e74b-4995-8ca8-7fb5a2c7d990" providerId="ADAL" clId="{32DFD3E4-5DC6-4331-9306-D6D848F040B7}" dt="2021-06-25T19:01:06.481" v="3009"/>
          <pc:sldLayoutMkLst>
            <pc:docMk/>
            <pc:sldMasterMk cId="3240344228" sldId="2147483944"/>
            <pc:sldLayoutMk cId="1772698657" sldId="2147483947"/>
          </pc:sldLayoutMkLst>
        </pc:sldLayoutChg>
        <pc:sldLayoutChg chg="modTransition">
          <pc:chgData name="Nancy Ivone Zamora Torres" userId="75453c8d-e74b-4995-8ca8-7fb5a2c7d990" providerId="ADAL" clId="{32DFD3E4-5DC6-4331-9306-D6D848F040B7}" dt="2021-06-25T19:01:06.481" v="3009"/>
          <pc:sldLayoutMkLst>
            <pc:docMk/>
            <pc:sldMasterMk cId="3240344228" sldId="2147483944"/>
            <pc:sldLayoutMk cId="2989430692" sldId="2147483948"/>
          </pc:sldLayoutMkLst>
        </pc:sldLayoutChg>
        <pc:sldLayoutChg chg="modTransition">
          <pc:chgData name="Nancy Ivone Zamora Torres" userId="75453c8d-e74b-4995-8ca8-7fb5a2c7d990" providerId="ADAL" clId="{32DFD3E4-5DC6-4331-9306-D6D848F040B7}" dt="2021-06-25T19:01:06.481" v="3009"/>
          <pc:sldLayoutMkLst>
            <pc:docMk/>
            <pc:sldMasterMk cId="3240344228" sldId="2147483944"/>
            <pc:sldLayoutMk cId="1073082530" sldId="2147483949"/>
          </pc:sldLayoutMkLst>
        </pc:sldLayoutChg>
        <pc:sldLayoutChg chg="modTransition">
          <pc:chgData name="Nancy Ivone Zamora Torres" userId="75453c8d-e74b-4995-8ca8-7fb5a2c7d990" providerId="ADAL" clId="{32DFD3E4-5DC6-4331-9306-D6D848F040B7}" dt="2021-06-25T19:01:06.481" v="3009"/>
          <pc:sldLayoutMkLst>
            <pc:docMk/>
            <pc:sldMasterMk cId="3240344228" sldId="2147483944"/>
            <pc:sldLayoutMk cId="4034503413" sldId="2147483950"/>
          </pc:sldLayoutMkLst>
        </pc:sldLayoutChg>
        <pc:sldLayoutChg chg="modTransition">
          <pc:chgData name="Nancy Ivone Zamora Torres" userId="75453c8d-e74b-4995-8ca8-7fb5a2c7d990" providerId="ADAL" clId="{32DFD3E4-5DC6-4331-9306-D6D848F040B7}" dt="2021-06-25T19:01:06.481" v="3009"/>
          <pc:sldLayoutMkLst>
            <pc:docMk/>
            <pc:sldMasterMk cId="3240344228" sldId="2147483944"/>
            <pc:sldLayoutMk cId="2234977761" sldId="2147483951"/>
          </pc:sldLayoutMkLst>
        </pc:sldLayoutChg>
        <pc:sldLayoutChg chg="modTransition">
          <pc:chgData name="Nancy Ivone Zamora Torres" userId="75453c8d-e74b-4995-8ca8-7fb5a2c7d990" providerId="ADAL" clId="{32DFD3E4-5DC6-4331-9306-D6D848F040B7}" dt="2021-06-25T19:01:06.481" v="3009"/>
          <pc:sldLayoutMkLst>
            <pc:docMk/>
            <pc:sldMasterMk cId="3240344228" sldId="2147483944"/>
            <pc:sldLayoutMk cId="1480097261" sldId="2147483952"/>
          </pc:sldLayoutMkLst>
        </pc:sldLayoutChg>
        <pc:sldLayoutChg chg="modTransition">
          <pc:chgData name="Nancy Ivone Zamora Torres" userId="75453c8d-e74b-4995-8ca8-7fb5a2c7d990" providerId="ADAL" clId="{32DFD3E4-5DC6-4331-9306-D6D848F040B7}" dt="2021-06-25T19:01:06.481" v="3009"/>
          <pc:sldLayoutMkLst>
            <pc:docMk/>
            <pc:sldMasterMk cId="3240344228" sldId="2147483944"/>
            <pc:sldLayoutMk cId="786972311" sldId="2147483953"/>
          </pc:sldLayoutMkLst>
        </pc:sldLayoutChg>
        <pc:sldLayoutChg chg="modTransition">
          <pc:chgData name="Nancy Ivone Zamora Torres" userId="75453c8d-e74b-4995-8ca8-7fb5a2c7d990" providerId="ADAL" clId="{32DFD3E4-5DC6-4331-9306-D6D848F040B7}" dt="2021-06-25T19:01:06.481" v="3009"/>
          <pc:sldLayoutMkLst>
            <pc:docMk/>
            <pc:sldMasterMk cId="3240344228" sldId="2147483944"/>
            <pc:sldLayoutMk cId="2416232273" sldId="2147483959"/>
          </pc:sldLayoutMkLst>
        </pc:sldLayoutChg>
        <pc:sldLayoutChg chg="modTransition">
          <pc:chgData name="Nancy Ivone Zamora Torres" userId="75453c8d-e74b-4995-8ca8-7fb5a2c7d990" providerId="ADAL" clId="{32DFD3E4-5DC6-4331-9306-D6D848F040B7}" dt="2021-06-25T19:01:06.481" v="3009"/>
          <pc:sldLayoutMkLst>
            <pc:docMk/>
            <pc:sldMasterMk cId="3240344228" sldId="2147483944"/>
            <pc:sldLayoutMk cId="251936828" sldId="2147483960"/>
          </pc:sldLayoutMkLst>
        </pc:sldLayoutChg>
      </pc:sldMasterChg>
      <pc:sldMasterChg chg="modTransition modSldLayout">
        <pc:chgData name="Nancy Ivone Zamora Torres" userId="75453c8d-e74b-4995-8ca8-7fb5a2c7d990" providerId="ADAL" clId="{32DFD3E4-5DC6-4331-9306-D6D848F040B7}" dt="2021-06-25T15:20:21.131" v="45"/>
        <pc:sldMasterMkLst>
          <pc:docMk/>
          <pc:sldMasterMk cId="5857988" sldId="2147483962"/>
        </pc:sldMasterMkLst>
        <pc:sldLayoutChg chg="modTransition">
          <pc:chgData name="Nancy Ivone Zamora Torres" userId="75453c8d-e74b-4995-8ca8-7fb5a2c7d990" providerId="ADAL" clId="{32DFD3E4-5DC6-4331-9306-D6D848F040B7}" dt="2021-06-25T15:20:21.131" v="45"/>
          <pc:sldLayoutMkLst>
            <pc:docMk/>
            <pc:sldMasterMk cId="5857988" sldId="2147483962"/>
            <pc:sldLayoutMk cId="3421827916" sldId="2147483963"/>
          </pc:sldLayoutMkLst>
        </pc:sldLayoutChg>
        <pc:sldLayoutChg chg="modTransition">
          <pc:chgData name="Nancy Ivone Zamora Torres" userId="75453c8d-e74b-4995-8ca8-7fb5a2c7d990" providerId="ADAL" clId="{32DFD3E4-5DC6-4331-9306-D6D848F040B7}" dt="2021-06-25T15:20:21.131" v="45"/>
          <pc:sldLayoutMkLst>
            <pc:docMk/>
            <pc:sldMasterMk cId="5857988" sldId="2147483962"/>
            <pc:sldLayoutMk cId="4219819094" sldId="2147483965"/>
          </pc:sldLayoutMkLst>
        </pc:sldLayoutChg>
        <pc:sldLayoutChg chg="modTransition">
          <pc:chgData name="Nancy Ivone Zamora Torres" userId="75453c8d-e74b-4995-8ca8-7fb5a2c7d990" providerId="ADAL" clId="{32DFD3E4-5DC6-4331-9306-D6D848F040B7}" dt="2021-06-25T15:20:21.131" v="45"/>
          <pc:sldLayoutMkLst>
            <pc:docMk/>
            <pc:sldMasterMk cId="5857988" sldId="2147483962"/>
            <pc:sldLayoutMk cId="164577609" sldId="2147483966"/>
          </pc:sldLayoutMkLst>
        </pc:sldLayoutChg>
        <pc:sldLayoutChg chg="modTransition">
          <pc:chgData name="Nancy Ivone Zamora Torres" userId="75453c8d-e74b-4995-8ca8-7fb5a2c7d990" providerId="ADAL" clId="{32DFD3E4-5DC6-4331-9306-D6D848F040B7}" dt="2021-06-25T15:20:21.131" v="45"/>
          <pc:sldLayoutMkLst>
            <pc:docMk/>
            <pc:sldMasterMk cId="5857988" sldId="2147483962"/>
            <pc:sldLayoutMk cId="2852340423" sldId="2147483967"/>
          </pc:sldLayoutMkLst>
        </pc:sldLayoutChg>
        <pc:sldLayoutChg chg="modTransition">
          <pc:chgData name="Nancy Ivone Zamora Torres" userId="75453c8d-e74b-4995-8ca8-7fb5a2c7d990" providerId="ADAL" clId="{32DFD3E4-5DC6-4331-9306-D6D848F040B7}" dt="2021-06-25T15:20:21.131" v="45"/>
          <pc:sldLayoutMkLst>
            <pc:docMk/>
            <pc:sldMasterMk cId="5857988" sldId="2147483962"/>
            <pc:sldLayoutMk cId="522604395" sldId="2147483968"/>
          </pc:sldLayoutMkLst>
        </pc:sldLayoutChg>
        <pc:sldLayoutChg chg="modTransition">
          <pc:chgData name="Nancy Ivone Zamora Torres" userId="75453c8d-e74b-4995-8ca8-7fb5a2c7d990" providerId="ADAL" clId="{32DFD3E4-5DC6-4331-9306-D6D848F040B7}" dt="2021-06-25T15:20:21.131" v="45"/>
          <pc:sldLayoutMkLst>
            <pc:docMk/>
            <pc:sldMasterMk cId="5857988" sldId="2147483962"/>
            <pc:sldLayoutMk cId="2425690950" sldId="2147483969"/>
          </pc:sldLayoutMkLst>
        </pc:sldLayoutChg>
        <pc:sldLayoutChg chg="modTransition">
          <pc:chgData name="Nancy Ivone Zamora Torres" userId="75453c8d-e74b-4995-8ca8-7fb5a2c7d990" providerId="ADAL" clId="{32DFD3E4-5DC6-4331-9306-D6D848F040B7}" dt="2021-06-25T15:20:21.131" v="45"/>
          <pc:sldLayoutMkLst>
            <pc:docMk/>
            <pc:sldMasterMk cId="5857988" sldId="2147483962"/>
            <pc:sldLayoutMk cId="2951912768" sldId="2147483970"/>
          </pc:sldLayoutMkLst>
        </pc:sldLayoutChg>
        <pc:sldLayoutChg chg="modTransition">
          <pc:chgData name="Nancy Ivone Zamora Torres" userId="75453c8d-e74b-4995-8ca8-7fb5a2c7d990" providerId="ADAL" clId="{32DFD3E4-5DC6-4331-9306-D6D848F040B7}" dt="2021-06-25T15:20:21.131" v="45"/>
          <pc:sldLayoutMkLst>
            <pc:docMk/>
            <pc:sldMasterMk cId="5857988" sldId="2147483962"/>
            <pc:sldLayoutMk cId="2140253868" sldId="2147483971"/>
          </pc:sldLayoutMkLst>
        </pc:sldLayoutChg>
        <pc:sldLayoutChg chg="modTransition">
          <pc:chgData name="Nancy Ivone Zamora Torres" userId="75453c8d-e74b-4995-8ca8-7fb5a2c7d990" providerId="ADAL" clId="{32DFD3E4-5DC6-4331-9306-D6D848F040B7}" dt="2021-06-25T15:20:21.131" v="45"/>
          <pc:sldLayoutMkLst>
            <pc:docMk/>
            <pc:sldMasterMk cId="5857988" sldId="2147483962"/>
            <pc:sldLayoutMk cId="670382389" sldId="2147483972"/>
          </pc:sldLayoutMkLst>
        </pc:sldLayoutChg>
        <pc:sldLayoutChg chg="modTransition">
          <pc:chgData name="Nancy Ivone Zamora Torres" userId="75453c8d-e74b-4995-8ca8-7fb5a2c7d990" providerId="ADAL" clId="{32DFD3E4-5DC6-4331-9306-D6D848F040B7}" dt="2021-06-25T15:20:21.131" v="45"/>
          <pc:sldLayoutMkLst>
            <pc:docMk/>
            <pc:sldMasterMk cId="5857988" sldId="2147483962"/>
            <pc:sldLayoutMk cId="36362908" sldId="2147483973"/>
          </pc:sldLayoutMkLst>
        </pc:sldLayoutChg>
      </pc:sldMaster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CC974DC-9802-4EE8-97B7-F8E66F7A007B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E4FBD91C-F213-41A7-8434-E1D31B544001}">
      <dgm:prSet phldrT="[Texto]" custT="1"/>
      <dgm:spPr/>
      <dgm:t>
        <a:bodyPr/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chemeClr val="accent1"/>
            </a:buClr>
            <a:buSzPct val="80000"/>
            <a:buFont typeface="Wingdings 3" charset="2"/>
            <a:buNone/>
          </a:pPr>
          <a:r>
            <a:rPr lang="es-MX" sz="1900" b="1" kern="1200" noProof="0" dirty="0">
              <a:solidFill>
                <a:prstClr val="white"/>
              </a:solidFill>
              <a:latin typeface="Montserrat" panose="00000500000000000000" pitchFamily="2" charset="0"/>
              <a:ea typeface="+mn-ea"/>
              <a:cs typeface="Arial" panose="020B0604020202020204" pitchFamily="34" charset="0"/>
            </a:rPr>
            <a:t>Directos</a:t>
          </a:r>
        </a:p>
      </dgm:t>
    </dgm:pt>
    <dgm:pt modelId="{0CCFBC0B-8145-48BE-870E-497DF5108816}" type="parTrans" cxnId="{9C862D98-E4C2-43DE-9416-184C35CF2191}">
      <dgm:prSet/>
      <dgm:spPr/>
      <dgm:t>
        <a:bodyPr/>
        <a:lstStyle/>
        <a:p>
          <a:endParaRPr lang="es-MX" noProof="0" dirty="0">
            <a:latin typeface="Montserrat" panose="00000500000000000000" pitchFamily="2" charset="0"/>
          </a:endParaRPr>
        </a:p>
      </dgm:t>
    </dgm:pt>
    <dgm:pt modelId="{6469F817-FFAB-4E26-AA2A-36003B4BB279}" type="sibTrans" cxnId="{9C862D98-E4C2-43DE-9416-184C35CF2191}">
      <dgm:prSet/>
      <dgm:spPr/>
      <dgm:t>
        <a:bodyPr/>
        <a:lstStyle/>
        <a:p>
          <a:endParaRPr lang="es-MX" noProof="0" dirty="0">
            <a:latin typeface="Montserrat" panose="00000500000000000000" pitchFamily="2" charset="0"/>
          </a:endParaRPr>
        </a:p>
      </dgm:t>
    </dgm:pt>
    <dgm:pt modelId="{7A68CE70-47AB-4498-992B-8109CEE8B3B7}">
      <dgm:prSet phldrT="[Texto]" custT="1"/>
      <dgm:spPr>
        <a:solidFill>
          <a:schemeClr val="bg1">
            <a:alpha val="90000"/>
          </a:schemeClr>
        </a:solidFill>
        <a:ln>
          <a:solidFill>
            <a:schemeClr val="accent1">
              <a:alpha val="90000"/>
            </a:schemeClr>
          </a:solidFill>
        </a:ln>
      </dgm:spPr>
      <dgm:t>
        <a:bodyPr/>
        <a:lstStyle/>
        <a:p>
          <a:pPr marL="180975" indent="-180975" algn="just">
            <a:buClr>
              <a:schemeClr val="accent1"/>
            </a:buClr>
            <a:buSzPct val="80000"/>
            <a:buFont typeface="Wingdings" panose="05000000000000000000" pitchFamily="2" charset="2"/>
            <a:buChar char="§"/>
          </a:pPr>
          <a:r>
            <a:rPr lang="es-MX" sz="1900" noProof="0" dirty="0">
              <a:solidFill>
                <a:schemeClr val="tx1">
                  <a:lumMod val="75000"/>
                  <a:lumOff val="25000"/>
                </a:schemeClr>
              </a:solidFill>
              <a:latin typeface="Montserrat" panose="00000500000000000000" pitchFamily="2" charset="0"/>
            </a:rPr>
            <a:t>Secretarías, Institutos y/o Consejos Estatales de Cultura</a:t>
          </a:r>
          <a:endParaRPr lang="es-MX" sz="1900" noProof="0" dirty="0">
            <a:latin typeface="Montserrat" panose="00000500000000000000" pitchFamily="2" charset="0"/>
          </a:endParaRPr>
        </a:p>
      </dgm:t>
    </dgm:pt>
    <dgm:pt modelId="{51FC4CBB-DEF6-4982-BAB1-6558EC7B6428}" type="parTrans" cxnId="{1B2FE073-A430-489E-96A8-397A0836D7D1}">
      <dgm:prSet/>
      <dgm:spPr/>
      <dgm:t>
        <a:bodyPr/>
        <a:lstStyle/>
        <a:p>
          <a:endParaRPr lang="es-MX" noProof="0" dirty="0">
            <a:latin typeface="Montserrat" panose="00000500000000000000" pitchFamily="2" charset="0"/>
          </a:endParaRPr>
        </a:p>
      </dgm:t>
    </dgm:pt>
    <dgm:pt modelId="{F89DB8AA-D160-4198-81DD-E1A91D49B51C}" type="sibTrans" cxnId="{1B2FE073-A430-489E-96A8-397A0836D7D1}">
      <dgm:prSet/>
      <dgm:spPr/>
      <dgm:t>
        <a:bodyPr/>
        <a:lstStyle/>
        <a:p>
          <a:endParaRPr lang="es-MX" noProof="0" dirty="0">
            <a:latin typeface="Montserrat" panose="00000500000000000000" pitchFamily="2" charset="0"/>
          </a:endParaRPr>
        </a:p>
      </dgm:t>
    </dgm:pt>
    <dgm:pt modelId="{AB644D61-EE1B-4F24-8E61-2974335F7447}">
      <dgm:prSet phldrT="[Texto]" custT="1"/>
      <dgm:spPr/>
      <dgm:t>
        <a:bodyPr/>
        <a:lstStyle/>
        <a:p>
          <a:pPr>
            <a:buNone/>
          </a:pPr>
          <a:r>
            <a:rPr lang="es-MX" sz="1900" b="1" noProof="0" dirty="0">
              <a:latin typeface="Montserrat" panose="00000500000000000000" pitchFamily="2" charset="0"/>
              <a:cs typeface="Arial" panose="020B0604020202020204" pitchFamily="34" charset="0"/>
            </a:rPr>
            <a:t>Indirectos</a:t>
          </a:r>
          <a:endParaRPr lang="es-MX" sz="1900" noProof="0" dirty="0">
            <a:latin typeface="Montserrat" panose="00000500000000000000" pitchFamily="2" charset="0"/>
          </a:endParaRPr>
        </a:p>
      </dgm:t>
    </dgm:pt>
    <dgm:pt modelId="{B2AB0268-2177-4B2A-8953-4B26607FE704}" type="parTrans" cxnId="{7D32C68F-6329-43CA-AD02-5D1207BB1D98}">
      <dgm:prSet/>
      <dgm:spPr/>
      <dgm:t>
        <a:bodyPr/>
        <a:lstStyle/>
        <a:p>
          <a:endParaRPr lang="es-MX" noProof="0" dirty="0">
            <a:latin typeface="Montserrat" panose="00000500000000000000" pitchFamily="2" charset="0"/>
          </a:endParaRPr>
        </a:p>
      </dgm:t>
    </dgm:pt>
    <dgm:pt modelId="{9839550B-CF49-4316-9CBA-4B97DA023C48}" type="sibTrans" cxnId="{7D32C68F-6329-43CA-AD02-5D1207BB1D98}">
      <dgm:prSet/>
      <dgm:spPr/>
      <dgm:t>
        <a:bodyPr/>
        <a:lstStyle/>
        <a:p>
          <a:endParaRPr lang="es-MX" noProof="0" dirty="0">
            <a:latin typeface="Montserrat" panose="00000500000000000000" pitchFamily="2" charset="0"/>
          </a:endParaRPr>
        </a:p>
      </dgm:t>
    </dgm:pt>
    <dgm:pt modelId="{D6A7840C-A10B-4009-A6A3-110BB7F0EC02}">
      <dgm:prSet phldrT="[Texto]" custT="1"/>
      <dgm:spPr>
        <a:solidFill>
          <a:schemeClr val="bg1">
            <a:alpha val="90000"/>
          </a:schemeClr>
        </a:solidFill>
        <a:ln>
          <a:solidFill>
            <a:schemeClr val="accent1">
              <a:alpha val="90000"/>
            </a:schemeClr>
          </a:solidFill>
        </a:ln>
      </dgm:spPr>
      <dgm:t>
        <a:bodyPr/>
        <a:lstStyle/>
        <a:p>
          <a:pPr marL="180975" indent="-180975" algn="just">
            <a:buClr>
              <a:schemeClr val="accent1"/>
            </a:buClr>
            <a:buSzPct val="80000"/>
            <a:buFont typeface="Wingdings" panose="05000000000000000000" pitchFamily="2" charset="2"/>
            <a:buChar char="§"/>
          </a:pPr>
          <a:r>
            <a:rPr lang="es-MX" sz="1900" noProof="0" dirty="0">
              <a:solidFill>
                <a:schemeClr val="tx1">
                  <a:lumMod val="75000"/>
                  <a:lumOff val="25000"/>
                </a:schemeClr>
              </a:solidFill>
              <a:latin typeface="Montserrat" panose="00000500000000000000" pitchFamily="2" charset="0"/>
            </a:rPr>
            <a:t>Instancias de Cultura Municipales (con personalidad jurídica propia)</a:t>
          </a:r>
          <a:endParaRPr lang="es-MX" sz="1900" noProof="0" dirty="0">
            <a:latin typeface="Montserrat" panose="00000500000000000000" pitchFamily="2" charset="0"/>
          </a:endParaRPr>
        </a:p>
      </dgm:t>
    </dgm:pt>
    <dgm:pt modelId="{CFAE1D04-EDE7-4BD1-852E-679CC2945B9B}" type="parTrans" cxnId="{0725DDE7-4207-4164-AAB5-E1192FDBF206}">
      <dgm:prSet/>
      <dgm:spPr/>
      <dgm:t>
        <a:bodyPr/>
        <a:lstStyle/>
        <a:p>
          <a:endParaRPr lang="es-MX" noProof="0" dirty="0">
            <a:latin typeface="Montserrat" panose="00000500000000000000" pitchFamily="2" charset="0"/>
          </a:endParaRPr>
        </a:p>
      </dgm:t>
    </dgm:pt>
    <dgm:pt modelId="{662EA1C6-500B-4488-8FEC-71D391481168}" type="sibTrans" cxnId="{0725DDE7-4207-4164-AAB5-E1192FDBF206}">
      <dgm:prSet/>
      <dgm:spPr/>
      <dgm:t>
        <a:bodyPr/>
        <a:lstStyle/>
        <a:p>
          <a:endParaRPr lang="es-MX" noProof="0" dirty="0">
            <a:latin typeface="Montserrat" panose="00000500000000000000" pitchFamily="2" charset="0"/>
          </a:endParaRPr>
        </a:p>
      </dgm:t>
    </dgm:pt>
    <dgm:pt modelId="{9EA9A7D1-AB80-43E8-ACA4-FF2890A7765A}">
      <dgm:prSet phldrT="[Texto]" custT="1"/>
      <dgm:spPr>
        <a:solidFill>
          <a:schemeClr val="bg1">
            <a:alpha val="90000"/>
          </a:schemeClr>
        </a:solidFill>
        <a:ln>
          <a:solidFill>
            <a:schemeClr val="accent1">
              <a:alpha val="90000"/>
            </a:schemeClr>
          </a:solidFill>
        </a:ln>
      </dgm:spPr>
      <dgm:t>
        <a:bodyPr/>
        <a:lstStyle/>
        <a:p>
          <a:pPr marL="180975" indent="-180975" algn="just">
            <a:buClr>
              <a:schemeClr val="accent1"/>
            </a:buClr>
            <a:buSzPct val="80000"/>
            <a:buFont typeface="Wingdings" panose="05000000000000000000" pitchFamily="2" charset="2"/>
            <a:buChar char="§"/>
          </a:pPr>
          <a:r>
            <a:rPr lang="es-MX" sz="1900" noProof="0" dirty="0">
              <a:solidFill>
                <a:schemeClr val="tx1">
                  <a:lumMod val="75000"/>
                  <a:lumOff val="25000"/>
                </a:schemeClr>
              </a:solidFill>
              <a:latin typeface="Montserrat" panose="00000500000000000000" pitchFamily="2" charset="0"/>
            </a:rPr>
            <a:t>Universidades Públicas Estatales</a:t>
          </a:r>
          <a:endParaRPr lang="es-MX" sz="1900" noProof="0" dirty="0">
            <a:latin typeface="Montserrat" panose="00000500000000000000" pitchFamily="2" charset="0"/>
          </a:endParaRPr>
        </a:p>
      </dgm:t>
    </dgm:pt>
    <dgm:pt modelId="{F3437E40-F42F-49F5-A2C8-182556D89DF6}" type="parTrans" cxnId="{E3D74176-8947-4535-8DF0-B448B0952590}">
      <dgm:prSet/>
      <dgm:spPr/>
      <dgm:t>
        <a:bodyPr/>
        <a:lstStyle/>
        <a:p>
          <a:endParaRPr lang="es-MX" noProof="0" dirty="0">
            <a:latin typeface="Montserrat" panose="00000500000000000000" pitchFamily="2" charset="0"/>
          </a:endParaRPr>
        </a:p>
      </dgm:t>
    </dgm:pt>
    <dgm:pt modelId="{55DCFCAB-9D38-44BB-9FB2-43666FC18E42}" type="sibTrans" cxnId="{E3D74176-8947-4535-8DF0-B448B0952590}">
      <dgm:prSet/>
      <dgm:spPr/>
      <dgm:t>
        <a:bodyPr/>
        <a:lstStyle/>
        <a:p>
          <a:endParaRPr lang="es-MX" noProof="0" dirty="0">
            <a:latin typeface="Montserrat" panose="00000500000000000000" pitchFamily="2" charset="0"/>
          </a:endParaRPr>
        </a:p>
      </dgm:t>
    </dgm:pt>
    <dgm:pt modelId="{448A29D7-A2D2-4CA3-8D6E-C2931E9697EB}">
      <dgm:prSet phldrT="[Texto]" custT="1"/>
      <dgm:spPr>
        <a:solidFill>
          <a:schemeClr val="bg1">
            <a:alpha val="90000"/>
          </a:schemeClr>
        </a:solidFill>
        <a:ln>
          <a:solidFill>
            <a:schemeClr val="accent1">
              <a:alpha val="90000"/>
            </a:schemeClr>
          </a:solidFill>
        </a:ln>
      </dgm:spPr>
      <dgm:t>
        <a:bodyPr/>
        <a:lstStyle/>
        <a:p>
          <a:pPr marL="180975" indent="-180975" algn="just">
            <a:buClr>
              <a:schemeClr val="accent1"/>
            </a:buClr>
            <a:buSzPct val="80000"/>
            <a:buFont typeface="Wingdings" panose="05000000000000000000" pitchFamily="2" charset="2"/>
            <a:buChar char="§"/>
          </a:pPr>
          <a:r>
            <a:rPr lang="es-MX" sz="1900" noProof="0" dirty="0">
              <a:solidFill>
                <a:schemeClr val="tx1">
                  <a:lumMod val="75000"/>
                  <a:lumOff val="25000"/>
                </a:schemeClr>
              </a:solidFill>
              <a:latin typeface="Montserrat" panose="00000500000000000000" pitchFamily="2" charset="0"/>
            </a:rPr>
            <a:t>OSC sin fines de lucro, con fines de promoción y fomento de las artes</a:t>
          </a:r>
          <a:endParaRPr lang="es-MX" sz="1900" noProof="0" dirty="0">
            <a:latin typeface="Montserrat" panose="00000500000000000000" pitchFamily="2" charset="0"/>
          </a:endParaRPr>
        </a:p>
      </dgm:t>
    </dgm:pt>
    <dgm:pt modelId="{74924D5B-9528-4512-B13C-46642A49C2C5}" type="parTrans" cxnId="{96D94E27-F493-465B-9324-81BD17E72790}">
      <dgm:prSet/>
      <dgm:spPr/>
      <dgm:t>
        <a:bodyPr/>
        <a:lstStyle/>
        <a:p>
          <a:endParaRPr lang="es-MX" noProof="0" dirty="0">
            <a:latin typeface="Montserrat" panose="00000500000000000000" pitchFamily="2" charset="0"/>
          </a:endParaRPr>
        </a:p>
      </dgm:t>
    </dgm:pt>
    <dgm:pt modelId="{78DAC4CD-26DE-4DB6-820A-0EA196D93D2C}" type="sibTrans" cxnId="{96D94E27-F493-465B-9324-81BD17E72790}">
      <dgm:prSet/>
      <dgm:spPr/>
      <dgm:t>
        <a:bodyPr/>
        <a:lstStyle/>
        <a:p>
          <a:endParaRPr lang="es-MX" noProof="0" dirty="0">
            <a:latin typeface="Montserrat" panose="00000500000000000000" pitchFamily="2" charset="0"/>
          </a:endParaRPr>
        </a:p>
      </dgm:t>
    </dgm:pt>
    <dgm:pt modelId="{B25722F2-0F79-4234-9F4F-0CF2B3EEA1E2}">
      <dgm:prSet custT="1"/>
      <dgm:spPr>
        <a:solidFill>
          <a:schemeClr val="bg1">
            <a:alpha val="90000"/>
          </a:schemeClr>
        </a:solidFill>
        <a:ln>
          <a:solidFill>
            <a:schemeClr val="accent1">
              <a:alpha val="90000"/>
            </a:schemeClr>
          </a:solidFill>
        </a:ln>
      </dgm:spPr>
      <dgm:t>
        <a:bodyPr/>
        <a:lstStyle/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rgbClr val="90C226"/>
            </a:buClr>
            <a:buSzPct val="80000"/>
            <a:buFont typeface="Wingdings" panose="05000000000000000000" pitchFamily="2" charset="2"/>
            <a:buChar char="§"/>
          </a:pPr>
          <a:r>
            <a:rPr lang="es-MX" sz="1900" kern="1200" noProof="0" dirty="0">
              <a:solidFill>
                <a:prstClr val="black">
                  <a:lumMod val="75000"/>
                  <a:lumOff val="25000"/>
                </a:prstClr>
              </a:solidFill>
              <a:latin typeface="Montserrat" panose="00000500000000000000" pitchFamily="2" charset="0"/>
              <a:ea typeface="+mn-ea"/>
              <a:cs typeface="+mn-cs"/>
            </a:rPr>
            <a:t>Agentes colaboradores</a:t>
          </a:r>
        </a:p>
      </dgm:t>
    </dgm:pt>
    <dgm:pt modelId="{1BBC301C-E124-4035-8D67-70FD717697E4}" type="parTrans" cxnId="{C8356821-E038-4ADC-A6AF-AB2D1DF9472A}">
      <dgm:prSet/>
      <dgm:spPr/>
      <dgm:t>
        <a:bodyPr/>
        <a:lstStyle/>
        <a:p>
          <a:endParaRPr lang="es-MX" noProof="0" dirty="0">
            <a:latin typeface="Montserrat" panose="00000500000000000000" pitchFamily="2" charset="0"/>
          </a:endParaRPr>
        </a:p>
      </dgm:t>
    </dgm:pt>
    <dgm:pt modelId="{43082901-5594-408B-8901-AD49A5137D27}" type="sibTrans" cxnId="{C8356821-E038-4ADC-A6AF-AB2D1DF9472A}">
      <dgm:prSet/>
      <dgm:spPr/>
      <dgm:t>
        <a:bodyPr/>
        <a:lstStyle/>
        <a:p>
          <a:endParaRPr lang="es-MX" noProof="0" dirty="0">
            <a:latin typeface="Montserrat" panose="00000500000000000000" pitchFamily="2" charset="0"/>
          </a:endParaRPr>
        </a:p>
      </dgm:t>
    </dgm:pt>
    <dgm:pt modelId="{2B6C14FD-7BAC-40B6-9B1F-5EC5128CC92E}">
      <dgm:prSet phldrT="[Texto]" custT="1"/>
      <dgm:spPr>
        <a:solidFill>
          <a:schemeClr val="bg1">
            <a:alpha val="90000"/>
          </a:schemeClr>
        </a:solidFill>
        <a:ln>
          <a:solidFill>
            <a:schemeClr val="accent1">
              <a:alpha val="90000"/>
            </a:schemeClr>
          </a:solidFill>
        </a:ln>
      </dgm:spPr>
      <dgm:t>
        <a:bodyPr/>
        <a:lstStyle/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rgbClr val="90C226"/>
            </a:buClr>
            <a:buSzPct val="80000"/>
            <a:buFont typeface="Wingdings" panose="05000000000000000000" pitchFamily="2" charset="2"/>
            <a:buChar char="§"/>
          </a:pPr>
          <a:r>
            <a:rPr lang="es-MX" sz="1900" kern="1200" noProof="0" dirty="0">
              <a:solidFill>
                <a:prstClr val="black">
                  <a:lumMod val="75000"/>
                  <a:lumOff val="25000"/>
                </a:prstClr>
              </a:solidFill>
              <a:latin typeface="Montserrat" panose="00000500000000000000" pitchFamily="2" charset="0"/>
              <a:ea typeface="+mn-ea"/>
              <a:cs typeface="+mn-cs"/>
            </a:rPr>
            <a:t>Artistas, conferencistas, talleristas, curadores, académicos, museógrafo y/o grupos artísticos</a:t>
          </a:r>
        </a:p>
      </dgm:t>
    </dgm:pt>
    <dgm:pt modelId="{FF228360-4369-4EB7-877E-E899565730F4}" type="parTrans" cxnId="{903D0293-7991-4117-AE83-C9D4B8C88F1D}">
      <dgm:prSet/>
      <dgm:spPr/>
      <dgm:t>
        <a:bodyPr/>
        <a:lstStyle/>
        <a:p>
          <a:endParaRPr lang="es-MX" noProof="0" dirty="0">
            <a:latin typeface="Montserrat" panose="00000500000000000000" pitchFamily="2" charset="0"/>
          </a:endParaRPr>
        </a:p>
      </dgm:t>
    </dgm:pt>
    <dgm:pt modelId="{6F0D6E72-8053-47BB-9A81-1F2CF7FEA482}" type="sibTrans" cxnId="{903D0293-7991-4117-AE83-C9D4B8C88F1D}">
      <dgm:prSet/>
      <dgm:spPr/>
      <dgm:t>
        <a:bodyPr/>
        <a:lstStyle/>
        <a:p>
          <a:endParaRPr lang="es-MX" noProof="0" dirty="0">
            <a:latin typeface="Montserrat" panose="00000500000000000000" pitchFamily="2" charset="0"/>
          </a:endParaRPr>
        </a:p>
      </dgm:t>
    </dgm:pt>
    <dgm:pt modelId="{32BEF686-C826-476A-8F25-845DFF06DAAD}">
      <dgm:prSet phldrT="[Texto]" custT="1"/>
      <dgm:spPr>
        <a:solidFill>
          <a:schemeClr val="bg1">
            <a:alpha val="90000"/>
          </a:schemeClr>
        </a:solidFill>
        <a:ln>
          <a:solidFill>
            <a:schemeClr val="accent1">
              <a:alpha val="90000"/>
            </a:schemeClr>
          </a:solidFill>
        </a:ln>
      </dgm:spPr>
      <dgm:t>
        <a:bodyPr/>
        <a:lstStyle/>
        <a:p>
          <a:pPr marL="180975" indent="-180975" algn="just">
            <a:buClr>
              <a:schemeClr val="accent1"/>
            </a:buClr>
            <a:buSzPct val="80000"/>
            <a:buFont typeface="Wingdings" panose="05000000000000000000" pitchFamily="2" charset="2"/>
            <a:buChar char="§"/>
          </a:pPr>
          <a:r>
            <a:rPr lang="es-MX" sz="1900" noProof="0" dirty="0">
              <a:solidFill>
                <a:schemeClr val="tx1">
                  <a:lumMod val="75000"/>
                  <a:lumOff val="25000"/>
                </a:schemeClr>
              </a:solidFill>
              <a:latin typeface="Montserrat" panose="00000500000000000000" pitchFamily="2" charset="0"/>
            </a:rPr>
            <a:t>Gobiernos Municipales</a:t>
          </a:r>
          <a:endParaRPr lang="es-MX" sz="1900" noProof="0" dirty="0">
            <a:latin typeface="Montserrat" panose="00000500000000000000" pitchFamily="2" charset="0"/>
          </a:endParaRPr>
        </a:p>
      </dgm:t>
    </dgm:pt>
    <dgm:pt modelId="{A8CBCD13-ECF7-480D-A61F-F3FF32EA3C9E}" type="parTrans" cxnId="{153BABD9-73EF-4320-A41F-09AF34BF8F07}">
      <dgm:prSet/>
      <dgm:spPr/>
      <dgm:t>
        <a:bodyPr/>
        <a:lstStyle/>
        <a:p>
          <a:endParaRPr lang="es-MX" noProof="0" dirty="0">
            <a:latin typeface="Montserrat" panose="00000500000000000000" pitchFamily="2" charset="0"/>
          </a:endParaRPr>
        </a:p>
      </dgm:t>
    </dgm:pt>
    <dgm:pt modelId="{7B1330A9-3FE9-4275-8ACC-05936294D64B}" type="sibTrans" cxnId="{153BABD9-73EF-4320-A41F-09AF34BF8F07}">
      <dgm:prSet/>
      <dgm:spPr/>
      <dgm:t>
        <a:bodyPr/>
        <a:lstStyle/>
        <a:p>
          <a:endParaRPr lang="es-MX" noProof="0" dirty="0">
            <a:latin typeface="Montserrat" panose="00000500000000000000" pitchFamily="2" charset="0"/>
          </a:endParaRPr>
        </a:p>
      </dgm:t>
    </dgm:pt>
    <dgm:pt modelId="{837CE337-835F-41CF-8E33-CA1525A48C73}">
      <dgm:prSet custT="1"/>
      <dgm:spPr>
        <a:solidFill>
          <a:schemeClr val="bg1">
            <a:alpha val="90000"/>
          </a:schemeClr>
        </a:solidFill>
        <a:ln>
          <a:solidFill>
            <a:schemeClr val="accent1">
              <a:alpha val="90000"/>
            </a:schemeClr>
          </a:solidFill>
        </a:ln>
      </dgm:spPr>
      <dgm:t>
        <a:bodyPr/>
        <a:lstStyle/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rgbClr val="90C226"/>
            </a:buClr>
            <a:buSzPct val="80000"/>
            <a:buFont typeface="Wingdings" panose="05000000000000000000" pitchFamily="2" charset="2"/>
            <a:buChar char="§"/>
          </a:pPr>
          <a:r>
            <a:rPr lang="es-MX" sz="1900" kern="1200" noProof="0" dirty="0">
              <a:solidFill>
                <a:prstClr val="black">
                  <a:lumMod val="75000"/>
                  <a:lumOff val="25000"/>
                </a:prstClr>
              </a:solidFill>
              <a:latin typeface="Montserrat" panose="00000500000000000000" pitchFamily="2" charset="0"/>
              <a:ea typeface="+mn-ea"/>
              <a:cs typeface="+mn-cs"/>
            </a:rPr>
            <a:t>Población en general </a:t>
          </a:r>
        </a:p>
      </dgm:t>
    </dgm:pt>
    <dgm:pt modelId="{A52C279C-D994-4CDE-9682-82C535EBC975}" type="parTrans" cxnId="{32E8860E-152C-4CF0-8AAD-3AF4F8A2112B}">
      <dgm:prSet/>
      <dgm:spPr/>
      <dgm:t>
        <a:bodyPr/>
        <a:lstStyle/>
        <a:p>
          <a:endParaRPr lang="es-MX" noProof="0" dirty="0">
            <a:latin typeface="Montserrat" panose="00000500000000000000" pitchFamily="2" charset="0"/>
          </a:endParaRPr>
        </a:p>
      </dgm:t>
    </dgm:pt>
    <dgm:pt modelId="{39B5E3FF-2C34-4198-9692-EC91D48C8EAF}" type="sibTrans" cxnId="{32E8860E-152C-4CF0-8AAD-3AF4F8A2112B}">
      <dgm:prSet/>
      <dgm:spPr/>
      <dgm:t>
        <a:bodyPr/>
        <a:lstStyle/>
        <a:p>
          <a:endParaRPr lang="es-MX" noProof="0" dirty="0">
            <a:latin typeface="Montserrat" panose="00000500000000000000" pitchFamily="2" charset="0"/>
          </a:endParaRPr>
        </a:p>
      </dgm:t>
    </dgm:pt>
    <dgm:pt modelId="{1F67866A-4378-4AEF-BDB4-A286E4BBE290}">
      <dgm:prSet phldrT="[Texto]" custT="1"/>
      <dgm:spPr>
        <a:solidFill>
          <a:schemeClr val="bg1">
            <a:alpha val="90000"/>
          </a:schemeClr>
        </a:solidFill>
        <a:ln>
          <a:solidFill>
            <a:schemeClr val="accent1">
              <a:alpha val="90000"/>
            </a:schemeClr>
          </a:solidFill>
        </a:ln>
      </dgm:spPr>
      <dgm:t>
        <a:bodyPr/>
        <a:lstStyle/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rgbClr val="90C226"/>
            </a:buClr>
            <a:buSzPct val="80000"/>
            <a:buFont typeface="Wingdings" panose="05000000000000000000" pitchFamily="2" charset="2"/>
            <a:buChar char="§"/>
          </a:pPr>
          <a:endParaRPr lang="es-MX" sz="1900" kern="1200" noProof="0" dirty="0">
            <a:solidFill>
              <a:prstClr val="black">
                <a:lumMod val="75000"/>
                <a:lumOff val="25000"/>
              </a:prstClr>
            </a:solidFill>
            <a:latin typeface="Montserrat" panose="00000500000000000000" pitchFamily="2" charset="0"/>
            <a:ea typeface="+mn-ea"/>
            <a:cs typeface="+mn-cs"/>
          </a:endParaRPr>
        </a:p>
      </dgm:t>
    </dgm:pt>
    <dgm:pt modelId="{95E87CC3-68D1-4972-8E8B-BE23CE36D3FE}" type="parTrans" cxnId="{7C6943A9-A92C-494F-BAA5-580683EB29D7}">
      <dgm:prSet/>
      <dgm:spPr/>
      <dgm:t>
        <a:bodyPr/>
        <a:lstStyle/>
        <a:p>
          <a:endParaRPr lang="es-MX" noProof="0" dirty="0">
            <a:latin typeface="Montserrat" panose="00000500000000000000" pitchFamily="2" charset="0"/>
          </a:endParaRPr>
        </a:p>
      </dgm:t>
    </dgm:pt>
    <dgm:pt modelId="{4A41AA9A-1C9F-4C13-93D3-04519C03CAC0}" type="sibTrans" cxnId="{7C6943A9-A92C-494F-BAA5-580683EB29D7}">
      <dgm:prSet/>
      <dgm:spPr/>
      <dgm:t>
        <a:bodyPr/>
        <a:lstStyle/>
        <a:p>
          <a:endParaRPr lang="es-MX" noProof="0" dirty="0">
            <a:latin typeface="Montserrat" panose="00000500000000000000" pitchFamily="2" charset="0"/>
          </a:endParaRPr>
        </a:p>
      </dgm:t>
    </dgm:pt>
    <dgm:pt modelId="{29497244-D591-4AD2-B26B-A098B911EB8C}">
      <dgm:prSet custT="1"/>
      <dgm:spPr>
        <a:solidFill>
          <a:schemeClr val="bg1">
            <a:alpha val="90000"/>
          </a:schemeClr>
        </a:solidFill>
        <a:ln>
          <a:solidFill>
            <a:schemeClr val="accent1">
              <a:alpha val="90000"/>
            </a:schemeClr>
          </a:solidFill>
        </a:ln>
      </dgm:spPr>
      <dgm:t>
        <a:bodyPr/>
        <a:lstStyle/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rgbClr val="90C226"/>
            </a:buClr>
            <a:buSzPct val="80000"/>
            <a:buFont typeface="Wingdings" panose="05000000000000000000" pitchFamily="2" charset="2"/>
            <a:buChar char="§"/>
          </a:pPr>
          <a:endParaRPr lang="es-MX" sz="1900" kern="1200" noProof="0" dirty="0">
            <a:solidFill>
              <a:prstClr val="black">
                <a:lumMod val="75000"/>
                <a:lumOff val="25000"/>
              </a:prstClr>
            </a:solidFill>
            <a:latin typeface="Montserrat" panose="00000500000000000000" pitchFamily="2" charset="0"/>
            <a:ea typeface="+mn-ea"/>
            <a:cs typeface="+mn-cs"/>
          </a:endParaRPr>
        </a:p>
      </dgm:t>
    </dgm:pt>
    <dgm:pt modelId="{23C4148C-4AFC-4C26-90A7-847837069180}" type="parTrans" cxnId="{FDB3B96D-48BE-48AF-87C0-1A883A0F6C20}">
      <dgm:prSet/>
      <dgm:spPr/>
      <dgm:t>
        <a:bodyPr/>
        <a:lstStyle/>
        <a:p>
          <a:endParaRPr lang="es-MX" noProof="0" dirty="0">
            <a:latin typeface="Montserrat" panose="00000500000000000000" pitchFamily="2" charset="0"/>
          </a:endParaRPr>
        </a:p>
      </dgm:t>
    </dgm:pt>
    <dgm:pt modelId="{1C2D3A3C-78A6-4EBF-B1BB-B9E526021A71}" type="sibTrans" cxnId="{FDB3B96D-48BE-48AF-87C0-1A883A0F6C20}">
      <dgm:prSet/>
      <dgm:spPr/>
      <dgm:t>
        <a:bodyPr/>
        <a:lstStyle/>
        <a:p>
          <a:endParaRPr lang="es-MX" noProof="0" dirty="0">
            <a:latin typeface="Montserrat" panose="00000500000000000000" pitchFamily="2" charset="0"/>
          </a:endParaRPr>
        </a:p>
      </dgm:t>
    </dgm:pt>
    <dgm:pt modelId="{183AE359-2BE9-431D-9851-4C3F48105D59}">
      <dgm:prSet phldrT="[Texto]" custT="1"/>
      <dgm:spPr>
        <a:solidFill>
          <a:schemeClr val="bg1">
            <a:alpha val="90000"/>
          </a:schemeClr>
        </a:solidFill>
        <a:ln>
          <a:solidFill>
            <a:schemeClr val="accent1">
              <a:alpha val="90000"/>
            </a:schemeClr>
          </a:solidFill>
        </a:ln>
      </dgm:spPr>
      <dgm:t>
        <a:bodyPr/>
        <a:lstStyle/>
        <a:p>
          <a:pPr marL="180975" indent="-180975" algn="just">
            <a:buClr>
              <a:schemeClr val="accent1"/>
            </a:buClr>
            <a:buSzPct val="80000"/>
            <a:buFont typeface="Wingdings" panose="05000000000000000000" pitchFamily="2" charset="2"/>
            <a:buChar char="§"/>
          </a:pPr>
          <a:endParaRPr lang="es-MX" sz="600" noProof="0" dirty="0">
            <a:latin typeface="Montserrat" panose="00000500000000000000" pitchFamily="2" charset="0"/>
          </a:endParaRPr>
        </a:p>
      </dgm:t>
    </dgm:pt>
    <dgm:pt modelId="{C457B73B-AFCE-4189-B7AF-D60D74A7F2B8}" type="parTrans" cxnId="{50C466BB-195F-4484-95D9-DF4E41D96BDF}">
      <dgm:prSet/>
      <dgm:spPr/>
      <dgm:t>
        <a:bodyPr/>
        <a:lstStyle/>
        <a:p>
          <a:endParaRPr lang="es-MX"/>
        </a:p>
      </dgm:t>
    </dgm:pt>
    <dgm:pt modelId="{45E4F9C4-0155-4C26-9C42-2381775CC3A5}" type="sibTrans" cxnId="{50C466BB-195F-4484-95D9-DF4E41D96BDF}">
      <dgm:prSet/>
      <dgm:spPr/>
      <dgm:t>
        <a:bodyPr/>
        <a:lstStyle/>
        <a:p>
          <a:endParaRPr lang="es-MX"/>
        </a:p>
      </dgm:t>
    </dgm:pt>
    <dgm:pt modelId="{76801E70-6B46-4E17-A6CB-CBA3219642B7}">
      <dgm:prSet phldrT="[Texto]" custT="1"/>
      <dgm:spPr>
        <a:solidFill>
          <a:schemeClr val="bg1">
            <a:alpha val="90000"/>
          </a:schemeClr>
        </a:solidFill>
        <a:ln>
          <a:solidFill>
            <a:schemeClr val="accent1">
              <a:alpha val="90000"/>
            </a:schemeClr>
          </a:solidFill>
        </a:ln>
      </dgm:spPr>
      <dgm:t>
        <a:bodyPr/>
        <a:lstStyle/>
        <a:p>
          <a:pPr marL="180975" indent="-180975" algn="just">
            <a:buClr>
              <a:schemeClr val="accent1"/>
            </a:buClr>
            <a:buSzPct val="80000"/>
            <a:buFont typeface="Wingdings" panose="05000000000000000000" pitchFamily="2" charset="2"/>
            <a:buChar char="§"/>
          </a:pPr>
          <a:endParaRPr lang="es-MX" sz="600" noProof="0" dirty="0">
            <a:latin typeface="Montserrat" panose="00000500000000000000" pitchFamily="2" charset="0"/>
          </a:endParaRPr>
        </a:p>
      </dgm:t>
    </dgm:pt>
    <dgm:pt modelId="{72943E54-52BA-48F2-B4EC-58E4EA567BD4}" type="parTrans" cxnId="{1A4F2D4F-744D-455A-8099-DF931BF6FD90}">
      <dgm:prSet/>
      <dgm:spPr/>
      <dgm:t>
        <a:bodyPr/>
        <a:lstStyle/>
        <a:p>
          <a:endParaRPr lang="es-MX"/>
        </a:p>
      </dgm:t>
    </dgm:pt>
    <dgm:pt modelId="{BC789765-0AC5-40FF-AEC1-D18EA5645D5C}" type="sibTrans" cxnId="{1A4F2D4F-744D-455A-8099-DF931BF6FD90}">
      <dgm:prSet/>
      <dgm:spPr/>
      <dgm:t>
        <a:bodyPr/>
        <a:lstStyle/>
        <a:p>
          <a:endParaRPr lang="es-MX"/>
        </a:p>
      </dgm:t>
    </dgm:pt>
    <dgm:pt modelId="{571F6F63-1F32-4AAB-BD69-41FB84ED6F24}">
      <dgm:prSet phldrT="[Texto]" custT="1"/>
      <dgm:spPr>
        <a:solidFill>
          <a:schemeClr val="bg1">
            <a:alpha val="90000"/>
          </a:schemeClr>
        </a:solidFill>
        <a:ln>
          <a:solidFill>
            <a:schemeClr val="accent1">
              <a:alpha val="90000"/>
            </a:schemeClr>
          </a:solidFill>
        </a:ln>
      </dgm:spPr>
      <dgm:t>
        <a:bodyPr/>
        <a:lstStyle/>
        <a:p>
          <a:pPr marL="180975" indent="-180975" algn="just">
            <a:buClr>
              <a:schemeClr val="accent1"/>
            </a:buClr>
            <a:buSzPct val="80000"/>
            <a:buFont typeface="Wingdings" panose="05000000000000000000" pitchFamily="2" charset="2"/>
            <a:buChar char="§"/>
          </a:pPr>
          <a:endParaRPr lang="es-MX" sz="600" noProof="0" dirty="0">
            <a:latin typeface="Montserrat" panose="00000500000000000000" pitchFamily="2" charset="0"/>
          </a:endParaRPr>
        </a:p>
      </dgm:t>
    </dgm:pt>
    <dgm:pt modelId="{6078A569-4649-435B-BF38-CA7C50255D7E}" type="parTrans" cxnId="{42290247-18FF-4C7C-A08D-CF7CEFAA7C4A}">
      <dgm:prSet/>
      <dgm:spPr/>
      <dgm:t>
        <a:bodyPr/>
        <a:lstStyle/>
        <a:p>
          <a:endParaRPr lang="es-MX"/>
        </a:p>
      </dgm:t>
    </dgm:pt>
    <dgm:pt modelId="{558E3E04-6EE6-44E6-9BC0-A43C2C16415B}" type="sibTrans" cxnId="{42290247-18FF-4C7C-A08D-CF7CEFAA7C4A}">
      <dgm:prSet/>
      <dgm:spPr/>
      <dgm:t>
        <a:bodyPr/>
        <a:lstStyle/>
        <a:p>
          <a:endParaRPr lang="es-MX"/>
        </a:p>
      </dgm:t>
    </dgm:pt>
    <dgm:pt modelId="{2EBD27A2-9329-4161-ABFB-2E7A4EF505A0}">
      <dgm:prSet phldrT="[Texto]" custT="1"/>
      <dgm:spPr>
        <a:solidFill>
          <a:schemeClr val="bg1">
            <a:alpha val="90000"/>
          </a:schemeClr>
        </a:solidFill>
        <a:ln>
          <a:solidFill>
            <a:schemeClr val="accent1">
              <a:alpha val="90000"/>
            </a:schemeClr>
          </a:solidFill>
        </a:ln>
      </dgm:spPr>
      <dgm:t>
        <a:bodyPr/>
        <a:lstStyle/>
        <a:p>
          <a:pPr marL="180975" indent="-180975" algn="just">
            <a:buClr>
              <a:schemeClr val="accent1"/>
            </a:buClr>
            <a:buSzPct val="80000"/>
            <a:buFont typeface="Wingdings" panose="05000000000000000000" pitchFamily="2" charset="2"/>
            <a:buChar char="§"/>
          </a:pPr>
          <a:endParaRPr lang="es-MX" sz="600" noProof="0" dirty="0">
            <a:latin typeface="Montserrat" panose="00000500000000000000" pitchFamily="2" charset="0"/>
          </a:endParaRPr>
        </a:p>
      </dgm:t>
    </dgm:pt>
    <dgm:pt modelId="{4BBC40C8-73E3-4608-B361-13C5260687AB}" type="parTrans" cxnId="{B35C613F-C5C6-4395-B0BF-33BEC2EBE37A}">
      <dgm:prSet/>
      <dgm:spPr/>
      <dgm:t>
        <a:bodyPr/>
        <a:lstStyle/>
        <a:p>
          <a:endParaRPr lang="es-MX"/>
        </a:p>
      </dgm:t>
    </dgm:pt>
    <dgm:pt modelId="{A38BFC43-A619-49C5-B558-59CA6A3A5214}" type="sibTrans" cxnId="{B35C613F-C5C6-4395-B0BF-33BEC2EBE37A}">
      <dgm:prSet/>
      <dgm:spPr/>
      <dgm:t>
        <a:bodyPr/>
        <a:lstStyle/>
        <a:p>
          <a:endParaRPr lang="es-MX"/>
        </a:p>
      </dgm:t>
    </dgm:pt>
    <dgm:pt modelId="{6DA96202-08DF-45CB-A662-B588F472FBFE}" type="pres">
      <dgm:prSet presAssocID="{2CC974DC-9802-4EE8-97B7-F8E66F7A007B}" presName="Name0" presStyleCnt="0">
        <dgm:presLayoutVars>
          <dgm:dir/>
          <dgm:animLvl val="lvl"/>
          <dgm:resizeHandles val="exact"/>
        </dgm:presLayoutVars>
      </dgm:prSet>
      <dgm:spPr/>
    </dgm:pt>
    <dgm:pt modelId="{2518E804-7E23-42D2-BDD5-AD2DB8DEBBC0}" type="pres">
      <dgm:prSet presAssocID="{E4FBD91C-F213-41A7-8434-E1D31B544001}" presName="composite" presStyleCnt="0"/>
      <dgm:spPr/>
    </dgm:pt>
    <dgm:pt modelId="{B235318E-AC6F-4702-B212-8177391166D3}" type="pres">
      <dgm:prSet presAssocID="{E4FBD91C-F213-41A7-8434-E1D31B544001}" presName="parTx" presStyleLbl="alignNode1" presStyleIdx="0" presStyleCnt="2" custScaleY="64497" custLinFactNeighborX="996" custLinFactNeighborY="-49311">
        <dgm:presLayoutVars>
          <dgm:chMax val="0"/>
          <dgm:chPref val="0"/>
          <dgm:bulletEnabled val="1"/>
        </dgm:presLayoutVars>
      </dgm:prSet>
      <dgm:spPr/>
    </dgm:pt>
    <dgm:pt modelId="{004905D5-615A-4448-B079-15AF166C0F8F}" type="pres">
      <dgm:prSet presAssocID="{E4FBD91C-F213-41A7-8434-E1D31B544001}" presName="desTx" presStyleLbl="alignAccFollowNode1" presStyleIdx="0" presStyleCnt="2" custLinFactNeighborX="909" custLinFactNeighborY="-3417">
        <dgm:presLayoutVars>
          <dgm:bulletEnabled val="1"/>
        </dgm:presLayoutVars>
      </dgm:prSet>
      <dgm:spPr/>
    </dgm:pt>
    <dgm:pt modelId="{CA4119CA-7149-4B57-934F-147B8C80ECFA}" type="pres">
      <dgm:prSet presAssocID="{6469F817-FFAB-4E26-AA2A-36003B4BB279}" presName="space" presStyleCnt="0"/>
      <dgm:spPr/>
    </dgm:pt>
    <dgm:pt modelId="{1D906ED2-E55A-48B2-8742-1EEE16406FDA}" type="pres">
      <dgm:prSet presAssocID="{AB644D61-EE1B-4F24-8E61-2974335F7447}" presName="composite" presStyleCnt="0"/>
      <dgm:spPr/>
    </dgm:pt>
    <dgm:pt modelId="{B0D8E86F-2272-4C80-96A6-BECD358AFF12}" type="pres">
      <dgm:prSet presAssocID="{AB644D61-EE1B-4F24-8E61-2974335F7447}" presName="parTx" presStyleLbl="alignNode1" presStyleIdx="1" presStyleCnt="2" custScaleY="64497" custLinFactNeighborX="1" custLinFactNeighborY="-49311">
        <dgm:presLayoutVars>
          <dgm:chMax val="0"/>
          <dgm:chPref val="0"/>
          <dgm:bulletEnabled val="1"/>
        </dgm:presLayoutVars>
      </dgm:prSet>
      <dgm:spPr/>
    </dgm:pt>
    <dgm:pt modelId="{E4631A45-061B-49E2-A7FB-597CD722C998}" type="pres">
      <dgm:prSet presAssocID="{AB644D61-EE1B-4F24-8E61-2974335F7447}" presName="desTx" presStyleLbl="alignAccFollowNode1" presStyleIdx="1" presStyleCnt="2" custLinFactNeighborX="1" custLinFactNeighborY="-3226">
        <dgm:presLayoutVars>
          <dgm:bulletEnabled val="1"/>
        </dgm:presLayoutVars>
      </dgm:prSet>
      <dgm:spPr/>
    </dgm:pt>
  </dgm:ptLst>
  <dgm:cxnLst>
    <dgm:cxn modelId="{74211600-F6FB-48F2-9CC7-EA7288B67BFB}" type="presOf" srcId="{7A68CE70-47AB-4498-992B-8109CEE8B3B7}" destId="{004905D5-615A-4448-B079-15AF166C0F8F}" srcOrd="0" destOrd="0" presId="urn:microsoft.com/office/officeart/2005/8/layout/hList1"/>
    <dgm:cxn modelId="{FE5C1003-2EC3-4DC2-B165-5001E753B514}" type="presOf" srcId="{B25722F2-0F79-4234-9F4F-0CF2B3EEA1E2}" destId="{E4631A45-061B-49E2-A7FB-597CD722C998}" srcOrd="0" destOrd="2" presId="urn:microsoft.com/office/officeart/2005/8/layout/hList1"/>
    <dgm:cxn modelId="{50D6C404-4656-4AD4-B60C-CB2F3FF41646}" type="presOf" srcId="{183AE359-2BE9-431D-9851-4C3F48105D59}" destId="{004905D5-615A-4448-B079-15AF166C0F8F}" srcOrd="0" destOrd="1" presId="urn:microsoft.com/office/officeart/2005/8/layout/hList1"/>
    <dgm:cxn modelId="{32E8860E-152C-4CF0-8AAD-3AF4F8A2112B}" srcId="{AB644D61-EE1B-4F24-8E61-2974335F7447}" destId="{837CE337-835F-41CF-8E33-CA1525A48C73}" srcOrd="4" destOrd="0" parTransId="{A52C279C-D994-4CDE-9682-82C535EBC975}" sibTransId="{39B5E3FF-2C34-4198-9692-EC91D48C8EAF}"/>
    <dgm:cxn modelId="{EB934311-9337-4ABE-8149-101300DE3DD6}" type="presOf" srcId="{AB644D61-EE1B-4F24-8E61-2974335F7447}" destId="{B0D8E86F-2272-4C80-96A6-BECD358AFF12}" srcOrd="0" destOrd="0" presId="urn:microsoft.com/office/officeart/2005/8/layout/hList1"/>
    <dgm:cxn modelId="{C8356821-E038-4ADC-A6AF-AB2D1DF9472A}" srcId="{AB644D61-EE1B-4F24-8E61-2974335F7447}" destId="{B25722F2-0F79-4234-9F4F-0CF2B3EEA1E2}" srcOrd="2" destOrd="0" parTransId="{1BBC301C-E124-4035-8D67-70FD717697E4}" sibTransId="{43082901-5594-408B-8901-AD49A5137D27}"/>
    <dgm:cxn modelId="{BAE04C24-DAB7-497C-A02B-0C23E1F57ADB}" type="presOf" srcId="{2EBD27A2-9329-4161-ABFB-2E7A4EF505A0}" destId="{004905D5-615A-4448-B079-15AF166C0F8F}" srcOrd="0" destOrd="7" presId="urn:microsoft.com/office/officeart/2005/8/layout/hList1"/>
    <dgm:cxn modelId="{96D94E27-F493-465B-9324-81BD17E72790}" srcId="{E4FBD91C-F213-41A7-8434-E1D31B544001}" destId="{448A29D7-A2D2-4CA3-8D6E-C2931E9697EB}" srcOrd="8" destOrd="0" parTransId="{74924D5B-9528-4512-B13C-46642A49C2C5}" sibTransId="{78DAC4CD-26DE-4DB6-820A-0EA196D93D2C}"/>
    <dgm:cxn modelId="{B35C613F-C5C6-4395-B0BF-33BEC2EBE37A}" srcId="{E4FBD91C-F213-41A7-8434-E1D31B544001}" destId="{2EBD27A2-9329-4161-ABFB-2E7A4EF505A0}" srcOrd="7" destOrd="0" parTransId="{4BBC40C8-73E3-4608-B361-13C5260687AB}" sibTransId="{A38BFC43-A619-49C5-B558-59CA6A3A5214}"/>
    <dgm:cxn modelId="{46B05246-94B8-4A08-AEF9-2C57E3CDF8C1}" type="presOf" srcId="{29497244-D591-4AD2-B26B-A098B911EB8C}" destId="{E4631A45-061B-49E2-A7FB-597CD722C998}" srcOrd="0" destOrd="3" presId="urn:microsoft.com/office/officeart/2005/8/layout/hList1"/>
    <dgm:cxn modelId="{42290247-18FF-4C7C-A08D-CF7CEFAA7C4A}" srcId="{E4FBD91C-F213-41A7-8434-E1D31B544001}" destId="{571F6F63-1F32-4AAB-BD69-41FB84ED6F24}" srcOrd="5" destOrd="0" parTransId="{6078A569-4649-435B-BF38-CA7C50255D7E}" sibTransId="{558E3E04-6EE6-44E6-9BC0-A43C2C16415B}"/>
    <dgm:cxn modelId="{3FE5B44B-21E9-4EAA-B2CB-5306030BD044}" type="presOf" srcId="{2CC974DC-9802-4EE8-97B7-F8E66F7A007B}" destId="{6DA96202-08DF-45CB-A662-B588F472FBFE}" srcOrd="0" destOrd="0" presId="urn:microsoft.com/office/officeart/2005/8/layout/hList1"/>
    <dgm:cxn modelId="{FDB3B96D-48BE-48AF-87C0-1A883A0F6C20}" srcId="{AB644D61-EE1B-4F24-8E61-2974335F7447}" destId="{29497244-D591-4AD2-B26B-A098B911EB8C}" srcOrd="3" destOrd="0" parTransId="{23C4148C-4AFC-4C26-90A7-847837069180}" sibTransId="{1C2D3A3C-78A6-4EBF-B1BB-B9E526021A71}"/>
    <dgm:cxn modelId="{1A4F2D4F-744D-455A-8099-DF931BF6FD90}" srcId="{E4FBD91C-F213-41A7-8434-E1D31B544001}" destId="{76801E70-6B46-4E17-A6CB-CBA3219642B7}" srcOrd="3" destOrd="0" parTransId="{72943E54-52BA-48F2-B4EC-58E4EA567BD4}" sibTransId="{BC789765-0AC5-40FF-AEC1-D18EA5645D5C}"/>
    <dgm:cxn modelId="{EA211750-3ACD-41B6-BCB0-19FFB002FD24}" type="presOf" srcId="{571F6F63-1F32-4AAB-BD69-41FB84ED6F24}" destId="{004905D5-615A-4448-B079-15AF166C0F8F}" srcOrd="0" destOrd="5" presId="urn:microsoft.com/office/officeart/2005/8/layout/hList1"/>
    <dgm:cxn modelId="{1B2FE073-A430-489E-96A8-397A0836D7D1}" srcId="{E4FBD91C-F213-41A7-8434-E1D31B544001}" destId="{7A68CE70-47AB-4498-992B-8109CEE8B3B7}" srcOrd="0" destOrd="0" parTransId="{51FC4CBB-DEF6-4982-BAB1-6558EC7B6428}" sibTransId="{F89DB8AA-D160-4198-81DD-E1A91D49B51C}"/>
    <dgm:cxn modelId="{E3D74176-8947-4535-8DF0-B448B0952590}" srcId="{E4FBD91C-F213-41A7-8434-E1D31B544001}" destId="{9EA9A7D1-AB80-43E8-ACA4-FF2890A7765A}" srcOrd="6" destOrd="0" parTransId="{F3437E40-F42F-49F5-A2C8-182556D89DF6}" sibTransId="{55DCFCAB-9D38-44BB-9FB2-43666FC18E42}"/>
    <dgm:cxn modelId="{8BB6A859-26D6-4DD1-83BB-4A862B06EC7D}" type="presOf" srcId="{448A29D7-A2D2-4CA3-8D6E-C2931E9697EB}" destId="{004905D5-615A-4448-B079-15AF166C0F8F}" srcOrd="0" destOrd="8" presId="urn:microsoft.com/office/officeart/2005/8/layout/hList1"/>
    <dgm:cxn modelId="{314AE980-CA0D-4DAE-9A39-6CA4A7316046}" type="presOf" srcId="{1F67866A-4378-4AEF-BDB4-A286E4BBE290}" destId="{E4631A45-061B-49E2-A7FB-597CD722C998}" srcOrd="0" destOrd="1" presId="urn:microsoft.com/office/officeart/2005/8/layout/hList1"/>
    <dgm:cxn modelId="{7D32C68F-6329-43CA-AD02-5D1207BB1D98}" srcId="{2CC974DC-9802-4EE8-97B7-F8E66F7A007B}" destId="{AB644D61-EE1B-4F24-8E61-2974335F7447}" srcOrd="1" destOrd="0" parTransId="{B2AB0268-2177-4B2A-8953-4B26607FE704}" sibTransId="{9839550B-CF49-4316-9CBA-4B97DA023C48}"/>
    <dgm:cxn modelId="{7EC4C690-6F8A-4534-999B-B57B9353CD4C}" type="presOf" srcId="{32BEF686-C826-476A-8F25-845DFF06DAAD}" destId="{004905D5-615A-4448-B079-15AF166C0F8F}" srcOrd="0" destOrd="2" presId="urn:microsoft.com/office/officeart/2005/8/layout/hList1"/>
    <dgm:cxn modelId="{903D0293-7991-4117-AE83-C9D4B8C88F1D}" srcId="{AB644D61-EE1B-4F24-8E61-2974335F7447}" destId="{2B6C14FD-7BAC-40B6-9B1F-5EC5128CC92E}" srcOrd="0" destOrd="0" parTransId="{FF228360-4369-4EB7-877E-E899565730F4}" sibTransId="{6F0D6E72-8053-47BB-9A81-1F2CF7FEA482}"/>
    <dgm:cxn modelId="{9C862D98-E4C2-43DE-9416-184C35CF2191}" srcId="{2CC974DC-9802-4EE8-97B7-F8E66F7A007B}" destId="{E4FBD91C-F213-41A7-8434-E1D31B544001}" srcOrd="0" destOrd="0" parTransId="{0CCFBC0B-8145-48BE-870E-497DF5108816}" sibTransId="{6469F817-FFAB-4E26-AA2A-36003B4BB279}"/>
    <dgm:cxn modelId="{C184BCA2-79EB-4AE9-ABA1-ABA2A0CB59DB}" type="presOf" srcId="{76801E70-6B46-4E17-A6CB-CBA3219642B7}" destId="{004905D5-615A-4448-B079-15AF166C0F8F}" srcOrd="0" destOrd="3" presId="urn:microsoft.com/office/officeart/2005/8/layout/hList1"/>
    <dgm:cxn modelId="{7C6943A9-A92C-494F-BAA5-580683EB29D7}" srcId="{AB644D61-EE1B-4F24-8E61-2974335F7447}" destId="{1F67866A-4378-4AEF-BDB4-A286E4BBE290}" srcOrd="1" destOrd="0" parTransId="{95E87CC3-68D1-4972-8E8B-BE23CE36D3FE}" sibTransId="{4A41AA9A-1C9F-4C13-93D3-04519C03CAC0}"/>
    <dgm:cxn modelId="{50C466BB-195F-4484-95D9-DF4E41D96BDF}" srcId="{E4FBD91C-F213-41A7-8434-E1D31B544001}" destId="{183AE359-2BE9-431D-9851-4C3F48105D59}" srcOrd="1" destOrd="0" parTransId="{C457B73B-AFCE-4189-B7AF-D60D74A7F2B8}" sibTransId="{45E4F9C4-0155-4C26-9C42-2381775CC3A5}"/>
    <dgm:cxn modelId="{469851BE-165E-4A9C-9E52-FD47262FD8C8}" type="presOf" srcId="{837CE337-835F-41CF-8E33-CA1525A48C73}" destId="{E4631A45-061B-49E2-A7FB-597CD722C998}" srcOrd="0" destOrd="4" presId="urn:microsoft.com/office/officeart/2005/8/layout/hList1"/>
    <dgm:cxn modelId="{E61EF2C5-A169-4190-9CE5-0BC48BA89175}" type="presOf" srcId="{9EA9A7D1-AB80-43E8-ACA4-FF2890A7765A}" destId="{004905D5-615A-4448-B079-15AF166C0F8F}" srcOrd="0" destOrd="6" presId="urn:microsoft.com/office/officeart/2005/8/layout/hList1"/>
    <dgm:cxn modelId="{153BABD9-73EF-4320-A41F-09AF34BF8F07}" srcId="{E4FBD91C-F213-41A7-8434-E1D31B544001}" destId="{32BEF686-C826-476A-8F25-845DFF06DAAD}" srcOrd="2" destOrd="0" parTransId="{A8CBCD13-ECF7-480D-A61F-F3FF32EA3C9E}" sibTransId="{7B1330A9-3FE9-4275-8ACC-05936294D64B}"/>
    <dgm:cxn modelId="{0725DDE7-4207-4164-AAB5-E1192FDBF206}" srcId="{E4FBD91C-F213-41A7-8434-E1D31B544001}" destId="{D6A7840C-A10B-4009-A6A3-110BB7F0EC02}" srcOrd="4" destOrd="0" parTransId="{CFAE1D04-EDE7-4BD1-852E-679CC2945B9B}" sibTransId="{662EA1C6-500B-4488-8FEC-71D391481168}"/>
    <dgm:cxn modelId="{8FBA3AEE-7AC2-4E04-B87E-40095CF7F9EC}" type="presOf" srcId="{2B6C14FD-7BAC-40B6-9B1F-5EC5128CC92E}" destId="{E4631A45-061B-49E2-A7FB-597CD722C998}" srcOrd="0" destOrd="0" presId="urn:microsoft.com/office/officeart/2005/8/layout/hList1"/>
    <dgm:cxn modelId="{1B3DA5F0-EBA8-4398-8365-CFFD168FD2FA}" type="presOf" srcId="{E4FBD91C-F213-41A7-8434-E1D31B544001}" destId="{B235318E-AC6F-4702-B212-8177391166D3}" srcOrd="0" destOrd="0" presId="urn:microsoft.com/office/officeart/2005/8/layout/hList1"/>
    <dgm:cxn modelId="{BB0080F9-6E03-4CBB-8844-782D78FECC15}" type="presOf" srcId="{D6A7840C-A10B-4009-A6A3-110BB7F0EC02}" destId="{004905D5-615A-4448-B079-15AF166C0F8F}" srcOrd="0" destOrd="4" presId="urn:microsoft.com/office/officeart/2005/8/layout/hList1"/>
    <dgm:cxn modelId="{0F9B4229-D005-4235-8CE1-59AB9DA2D414}" type="presParOf" srcId="{6DA96202-08DF-45CB-A662-B588F472FBFE}" destId="{2518E804-7E23-42D2-BDD5-AD2DB8DEBBC0}" srcOrd="0" destOrd="0" presId="urn:microsoft.com/office/officeart/2005/8/layout/hList1"/>
    <dgm:cxn modelId="{C77B9D9C-461E-443C-BC63-B64505BE048A}" type="presParOf" srcId="{2518E804-7E23-42D2-BDD5-AD2DB8DEBBC0}" destId="{B235318E-AC6F-4702-B212-8177391166D3}" srcOrd="0" destOrd="0" presId="urn:microsoft.com/office/officeart/2005/8/layout/hList1"/>
    <dgm:cxn modelId="{1973C145-7596-4CBF-8EC6-38F8F9E9F6D7}" type="presParOf" srcId="{2518E804-7E23-42D2-BDD5-AD2DB8DEBBC0}" destId="{004905D5-615A-4448-B079-15AF166C0F8F}" srcOrd="1" destOrd="0" presId="urn:microsoft.com/office/officeart/2005/8/layout/hList1"/>
    <dgm:cxn modelId="{A5558FE2-A6A0-4ADB-944A-9FB67DFABB45}" type="presParOf" srcId="{6DA96202-08DF-45CB-A662-B588F472FBFE}" destId="{CA4119CA-7149-4B57-934F-147B8C80ECFA}" srcOrd="1" destOrd="0" presId="urn:microsoft.com/office/officeart/2005/8/layout/hList1"/>
    <dgm:cxn modelId="{E3D18952-CAFA-4B56-B4CB-78912829F693}" type="presParOf" srcId="{6DA96202-08DF-45CB-A662-B588F472FBFE}" destId="{1D906ED2-E55A-48B2-8742-1EEE16406FDA}" srcOrd="2" destOrd="0" presId="urn:microsoft.com/office/officeart/2005/8/layout/hList1"/>
    <dgm:cxn modelId="{F6A63032-CE97-4CE3-9241-9DF31D7FFBAF}" type="presParOf" srcId="{1D906ED2-E55A-48B2-8742-1EEE16406FDA}" destId="{B0D8E86F-2272-4C80-96A6-BECD358AFF12}" srcOrd="0" destOrd="0" presId="urn:microsoft.com/office/officeart/2005/8/layout/hList1"/>
    <dgm:cxn modelId="{32A7A40F-69CD-4602-B546-BED9D169B827}" type="presParOf" srcId="{1D906ED2-E55A-48B2-8742-1EEE16406FDA}" destId="{E4631A45-061B-49E2-A7FB-597CD722C998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CE6DDF3-D0B3-42E4-94B2-458BDB9D97F9}" type="doc">
      <dgm:prSet loTypeId="urn:microsoft.com/office/officeart/2009/3/layout/PlusandMinus" loCatId="relationship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es-MX"/>
        </a:p>
      </dgm:t>
    </dgm:pt>
    <dgm:pt modelId="{CEFFA998-ED59-4493-A135-6BFF0C1140F8}">
      <dgm:prSet phldrT="[Texto]"/>
      <dgm:spPr/>
      <dgm:t>
        <a:bodyPr/>
        <a:lstStyle/>
        <a:p>
          <a:pPr marL="0" indent="0" algn="l">
            <a:lnSpc>
              <a:spcPct val="90000"/>
            </a:lnSpc>
            <a:buNone/>
          </a:pPr>
          <a:endParaRPr lang="es-MX" dirty="0">
            <a:latin typeface="Montserrat" panose="00000500000000000000" pitchFamily="2" charset="0"/>
          </a:endParaRPr>
        </a:p>
      </dgm:t>
    </dgm:pt>
    <dgm:pt modelId="{5B0F2035-1055-4060-898D-6FAAD900E570}" type="parTrans" cxnId="{7E63DFD0-8A02-4DEA-A583-537F74A9706D}">
      <dgm:prSet/>
      <dgm:spPr/>
      <dgm:t>
        <a:bodyPr/>
        <a:lstStyle/>
        <a:p>
          <a:endParaRPr lang="es-MX"/>
        </a:p>
      </dgm:t>
    </dgm:pt>
    <dgm:pt modelId="{C1A71E6A-7B09-4187-877F-F5218B131947}" type="sibTrans" cxnId="{7E63DFD0-8A02-4DEA-A583-537F74A9706D}">
      <dgm:prSet/>
      <dgm:spPr/>
      <dgm:t>
        <a:bodyPr/>
        <a:lstStyle/>
        <a:p>
          <a:endParaRPr lang="es-MX"/>
        </a:p>
      </dgm:t>
    </dgm:pt>
    <dgm:pt modelId="{DC56F4DD-55F5-4CDE-92E5-6C6EEFF4AB94}">
      <dgm:prSet phldrT="[Texto]"/>
      <dgm:spPr/>
      <dgm:t>
        <a:bodyPr/>
        <a:lstStyle/>
        <a:p>
          <a:pPr marL="0" indent="0" algn="just">
            <a:lnSpc>
              <a:spcPct val="100000"/>
            </a:lnSpc>
            <a:buClr>
              <a:schemeClr val="accent1"/>
            </a:buClr>
            <a:buSzPct val="80000"/>
            <a:buFont typeface="Wingdings 3" charset="2"/>
            <a:buNone/>
          </a:pPr>
          <a:r>
            <a:rPr lang="es-MX" noProof="0" dirty="0">
              <a:latin typeface="Montserrat" panose="00000500000000000000" pitchFamily="2" charset="0"/>
            </a:rPr>
            <a:t>Para PROFEST, es un evento artístico temático o multidisciplinario en el que se programan actividades escénicas, visuales, cinematográficas, diseño, gastronómicas y/o literarias, en un determinado tiempo en el territorio nacional, que se realiza en el territorio nacional y que es organizado por una institución pública o una OSC.</a:t>
          </a:r>
        </a:p>
      </dgm:t>
    </dgm:pt>
    <dgm:pt modelId="{E79630C1-7851-4623-B9FB-DAE4714739C0}" type="parTrans" cxnId="{AB014E4A-DBBC-4AED-BD51-6800D36AA7E4}">
      <dgm:prSet/>
      <dgm:spPr/>
      <dgm:t>
        <a:bodyPr/>
        <a:lstStyle/>
        <a:p>
          <a:endParaRPr lang="es-MX"/>
        </a:p>
      </dgm:t>
    </dgm:pt>
    <dgm:pt modelId="{94D8469D-E5C9-4276-B903-D6D9D2668EF4}" type="sibTrans" cxnId="{AB014E4A-DBBC-4AED-BD51-6800D36AA7E4}">
      <dgm:prSet/>
      <dgm:spPr/>
      <dgm:t>
        <a:bodyPr/>
        <a:lstStyle/>
        <a:p>
          <a:endParaRPr lang="es-MX"/>
        </a:p>
      </dgm:t>
    </dgm:pt>
    <dgm:pt modelId="{671F401A-1AC1-4447-A3C7-09BA64D8A0FC}">
      <dgm:prSet phldrT="[Texto]"/>
      <dgm:spPr/>
      <dgm:t>
        <a:bodyPr/>
        <a:lstStyle/>
        <a:p>
          <a:pPr marL="0">
            <a:buNone/>
          </a:pPr>
          <a:endParaRPr lang="es-MX" dirty="0">
            <a:latin typeface="Montserrat" panose="00000500000000000000" pitchFamily="2" charset="0"/>
          </a:endParaRPr>
        </a:p>
      </dgm:t>
    </dgm:pt>
    <dgm:pt modelId="{017EE45B-B3DE-4248-86AA-EB635A97378E}" type="parTrans" cxnId="{672B1AE5-63F6-4ACA-BE94-C290F53AB6D2}">
      <dgm:prSet/>
      <dgm:spPr/>
      <dgm:t>
        <a:bodyPr/>
        <a:lstStyle/>
        <a:p>
          <a:endParaRPr lang="es-MX"/>
        </a:p>
      </dgm:t>
    </dgm:pt>
    <dgm:pt modelId="{3E5FBA41-811C-4710-92FC-800D56E5C7B2}" type="sibTrans" cxnId="{672B1AE5-63F6-4ACA-BE94-C290F53AB6D2}">
      <dgm:prSet/>
      <dgm:spPr/>
      <dgm:t>
        <a:bodyPr/>
        <a:lstStyle/>
        <a:p>
          <a:endParaRPr lang="es-MX"/>
        </a:p>
      </dgm:t>
    </dgm:pt>
    <dgm:pt modelId="{27183D2B-A66B-4A54-B84A-DE87A2B09087}">
      <dgm:prSet phldrT="[Texto]"/>
      <dgm:spPr/>
      <dgm:t>
        <a:bodyPr/>
        <a:lstStyle/>
        <a:p>
          <a:pPr marL="0" indent="0">
            <a:buNone/>
          </a:pPr>
          <a:r>
            <a:rPr lang="es-MX" dirty="0">
              <a:latin typeface="Montserrat" panose="00000500000000000000" pitchFamily="2" charset="0"/>
              <a:cs typeface="Arial" panose="020B0604020202020204" pitchFamily="34" charset="0"/>
            </a:rPr>
            <a:t>No son considerados como Festivales en PROFEST:</a:t>
          </a:r>
          <a:endParaRPr lang="es-MX" dirty="0">
            <a:latin typeface="Montserrat" panose="00000500000000000000" pitchFamily="2" charset="0"/>
          </a:endParaRPr>
        </a:p>
      </dgm:t>
    </dgm:pt>
    <dgm:pt modelId="{360F3C06-3880-497C-9AEF-06DE94EFC28C}" type="parTrans" cxnId="{F61B84A2-0047-4D10-8AB0-2EEFABC5D740}">
      <dgm:prSet/>
      <dgm:spPr/>
      <dgm:t>
        <a:bodyPr/>
        <a:lstStyle/>
        <a:p>
          <a:endParaRPr lang="es-MX"/>
        </a:p>
      </dgm:t>
    </dgm:pt>
    <dgm:pt modelId="{F77D24F7-AD00-4732-BC40-140A02D479AC}" type="sibTrans" cxnId="{F61B84A2-0047-4D10-8AB0-2EEFABC5D740}">
      <dgm:prSet/>
      <dgm:spPr/>
      <dgm:t>
        <a:bodyPr/>
        <a:lstStyle/>
        <a:p>
          <a:endParaRPr lang="es-MX"/>
        </a:p>
      </dgm:t>
    </dgm:pt>
    <dgm:pt modelId="{174F2902-8E9E-419B-B3BE-177EADA1FE5C}">
      <dgm:prSet/>
      <dgm:spPr/>
      <dgm:t>
        <a:bodyPr/>
        <a:lstStyle/>
        <a:p>
          <a:pPr marL="228600" indent="0"/>
          <a:endParaRPr lang="es-MX" dirty="0">
            <a:latin typeface="Montserrat" panose="00000500000000000000" pitchFamily="2" charset="0"/>
            <a:cs typeface="Arial" panose="020B0604020202020204" pitchFamily="34" charset="0"/>
          </a:endParaRPr>
        </a:p>
      </dgm:t>
    </dgm:pt>
    <dgm:pt modelId="{904B5753-4C80-450F-B3C3-9871CC526FE4}" type="parTrans" cxnId="{17E861BF-CEB9-4CAE-BDCF-E9BCBC27F4E4}">
      <dgm:prSet/>
      <dgm:spPr/>
      <dgm:t>
        <a:bodyPr/>
        <a:lstStyle/>
        <a:p>
          <a:endParaRPr lang="es-MX"/>
        </a:p>
      </dgm:t>
    </dgm:pt>
    <dgm:pt modelId="{AD021F70-7C39-436D-9FE8-5B13F677DAFF}" type="sibTrans" cxnId="{17E861BF-CEB9-4CAE-BDCF-E9BCBC27F4E4}">
      <dgm:prSet/>
      <dgm:spPr/>
      <dgm:t>
        <a:bodyPr/>
        <a:lstStyle/>
        <a:p>
          <a:endParaRPr lang="es-MX"/>
        </a:p>
      </dgm:t>
    </dgm:pt>
    <dgm:pt modelId="{FA9B35DD-4770-4A29-B79B-D2F523A8DE0D}">
      <dgm:prSet/>
      <dgm:spPr/>
      <dgm:t>
        <a:bodyPr/>
        <a:lstStyle/>
        <a:p>
          <a:pPr marL="447675" indent="-266700">
            <a:buFont typeface="Wingdings" panose="05000000000000000000" pitchFamily="2" charset="2"/>
            <a:buChar char="§"/>
          </a:pPr>
          <a:r>
            <a:rPr lang="es-MX" dirty="0">
              <a:latin typeface="Montserrat" panose="00000500000000000000" pitchFamily="2" charset="0"/>
              <a:cs typeface="Arial" panose="020B0604020202020204" pitchFamily="34" charset="0"/>
            </a:rPr>
            <a:t>Festejos o eventos periódicos como: domingos culturales o verbenas populares</a:t>
          </a:r>
        </a:p>
      </dgm:t>
    </dgm:pt>
    <dgm:pt modelId="{4DB1FF66-2ADF-49CE-876B-82B0FCE3A328}" type="parTrans" cxnId="{6998E34F-B26B-4B55-B3B5-D085A543097B}">
      <dgm:prSet/>
      <dgm:spPr/>
      <dgm:t>
        <a:bodyPr/>
        <a:lstStyle/>
        <a:p>
          <a:endParaRPr lang="es-MX"/>
        </a:p>
      </dgm:t>
    </dgm:pt>
    <dgm:pt modelId="{97D386C5-6E9F-4340-93E3-83BA58C83B82}" type="sibTrans" cxnId="{6998E34F-B26B-4B55-B3B5-D085A543097B}">
      <dgm:prSet/>
      <dgm:spPr/>
      <dgm:t>
        <a:bodyPr/>
        <a:lstStyle/>
        <a:p>
          <a:endParaRPr lang="es-MX"/>
        </a:p>
      </dgm:t>
    </dgm:pt>
    <dgm:pt modelId="{5C61F8DA-61DE-4A70-9964-A77591BB7573}">
      <dgm:prSet/>
      <dgm:spPr/>
      <dgm:t>
        <a:bodyPr/>
        <a:lstStyle/>
        <a:p>
          <a:pPr marL="447675" indent="-266700">
            <a:buFont typeface="Wingdings" panose="05000000000000000000" pitchFamily="2" charset="2"/>
            <a:buChar char="§"/>
          </a:pPr>
          <a:r>
            <a:rPr lang="es-MX" dirty="0">
              <a:latin typeface="Montserrat" panose="00000500000000000000" pitchFamily="2" charset="0"/>
              <a:cs typeface="Arial" panose="020B0604020202020204" pitchFamily="34" charset="0"/>
            </a:rPr>
            <a:t>Programación extendida </a:t>
          </a:r>
        </a:p>
      </dgm:t>
    </dgm:pt>
    <dgm:pt modelId="{A0A7A132-0C5A-48B3-B64C-3E20AC67DD76}" type="parTrans" cxnId="{E9D78F07-1FBA-4ADF-B6A8-5261728D0D96}">
      <dgm:prSet/>
      <dgm:spPr/>
      <dgm:t>
        <a:bodyPr/>
        <a:lstStyle/>
        <a:p>
          <a:endParaRPr lang="es-MX"/>
        </a:p>
      </dgm:t>
    </dgm:pt>
    <dgm:pt modelId="{8BA43C9E-05C4-408F-979C-C1509D5E4A6D}" type="sibTrans" cxnId="{E9D78F07-1FBA-4ADF-B6A8-5261728D0D96}">
      <dgm:prSet/>
      <dgm:spPr/>
      <dgm:t>
        <a:bodyPr/>
        <a:lstStyle/>
        <a:p>
          <a:endParaRPr lang="es-MX"/>
        </a:p>
      </dgm:t>
    </dgm:pt>
    <dgm:pt modelId="{1681091C-37BF-4F34-8D3C-FBC1B59C99B8}">
      <dgm:prSet/>
      <dgm:spPr/>
      <dgm:t>
        <a:bodyPr/>
        <a:lstStyle/>
        <a:p>
          <a:pPr marL="447675" indent="-266700">
            <a:buFont typeface="Wingdings" panose="05000000000000000000" pitchFamily="2" charset="2"/>
            <a:buChar char="§"/>
          </a:pPr>
          <a:r>
            <a:rPr lang="es-MX" dirty="0">
              <a:latin typeface="Montserrat" panose="00000500000000000000" pitchFamily="2" charset="0"/>
              <a:cs typeface="Arial" panose="020B0604020202020204" pitchFamily="34" charset="0"/>
            </a:rPr>
            <a:t>Fiestas patronales</a:t>
          </a:r>
        </a:p>
      </dgm:t>
    </dgm:pt>
    <dgm:pt modelId="{295F24CF-AA1E-49AF-B36D-421DEDD5DA6F}" type="parTrans" cxnId="{2C691F15-3511-4502-B7A8-AC8F83F52B84}">
      <dgm:prSet/>
      <dgm:spPr/>
      <dgm:t>
        <a:bodyPr/>
        <a:lstStyle/>
        <a:p>
          <a:endParaRPr lang="es-MX"/>
        </a:p>
      </dgm:t>
    </dgm:pt>
    <dgm:pt modelId="{F960E8C7-10DB-4DD0-8D7F-745D0E1F67D6}" type="sibTrans" cxnId="{2C691F15-3511-4502-B7A8-AC8F83F52B84}">
      <dgm:prSet/>
      <dgm:spPr/>
      <dgm:t>
        <a:bodyPr/>
        <a:lstStyle/>
        <a:p>
          <a:endParaRPr lang="es-MX"/>
        </a:p>
      </dgm:t>
    </dgm:pt>
    <dgm:pt modelId="{B53F7474-5C9D-43D5-A2F0-FFC2C0AEF145}">
      <dgm:prSet/>
      <dgm:spPr/>
      <dgm:t>
        <a:bodyPr/>
        <a:lstStyle/>
        <a:p>
          <a:pPr marL="447675" indent="-266700">
            <a:buFont typeface="Wingdings" panose="05000000000000000000" pitchFamily="2" charset="2"/>
            <a:buChar char="§"/>
          </a:pPr>
          <a:r>
            <a:rPr lang="es-MX" dirty="0">
              <a:latin typeface="Montserrat" panose="00000500000000000000" pitchFamily="2" charset="0"/>
              <a:cs typeface="Arial" panose="020B0604020202020204" pitchFamily="34" charset="0"/>
            </a:rPr>
            <a:t>Fiestas patrias</a:t>
          </a:r>
        </a:p>
      </dgm:t>
    </dgm:pt>
    <dgm:pt modelId="{EE340FF9-66F8-453B-86C3-99DD5F9CD42A}" type="parTrans" cxnId="{E652254A-F86C-40B7-8575-90D4BE7F6241}">
      <dgm:prSet/>
      <dgm:spPr/>
      <dgm:t>
        <a:bodyPr/>
        <a:lstStyle/>
        <a:p>
          <a:endParaRPr lang="es-MX"/>
        </a:p>
      </dgm:t>
    </dgm:pt>
    <dgm:pt modelId="{5F5C46AE-233A-4DEE-B99F-51489B389CF0}" type="sibTrans" cxnId="{E652254A-F86C-40B7-8575-90D4BE7F6241}">
      <dgm:prSet/>
      <dgm:spPr/>
      <dgm:t>
        <a:bodyPr/>
        <a:lstStyle/>
        <a:p>
          <a:endParaRPr lang="es-MX"/>
        </a:p>
      </dgm:t>
    </dgm:pt>
    <dgm:pt modelId="{189EF8B6-0577-4662-ACCE-5B1C06FB03E2}">
      <dgm:prSet/>
      <dgm:spPr/>
      <dgm:t>
        <a:bodyPr/>
        <a:lstStyle/>
        <a:p>
          <a:pPr marL="447675" indent="-266700">
            <a:buFont typeface="Wingdings" panose="05000000000000000000" pitchFamily="2" charset="2"/>
            <a:buChar char="§"/>
          </a:pPr>
          <a:r>
            <a:rPr lang="es-MX" dirty="0">
              <a:latin typeface="Montserrat" panose="00000500000000000000" pitchFamily="2" charset="0"/>
              <a:cs typeface="Arial" panose="020B0604020202020204" pitchFamily="34" charset="0"/>
            </a:rPr>
            <a:t>Jornadas</a:t>
          </a:r>
        </a:p>
      </dgm:t>
    </dgm:pt>
    <dgm:pt modelId="{113CF261-67A3-472B-8C87-7508E4BAEC46}" type="parTrans" cxnId="{484825DB-E83A-4E84-AAEC-06CD62080694}">
      <dgm:prSet/>
      <dgm:spPr/>
      <dgm:t>
        <a:bodyPr/>
        <a:lstStyle/>
        <a:p>
          <a:endParaRPr lang="es-MX"/>
        </a:p>
      </dgm:t>
    </dgm:pt>
    <dgm:pt modelId="{68A3F004-FA3F-44DD-98BC-44C11AEDC36B}" type="sibTrans" cxnId="{484825DB-E83A-4E84-AAEC-06CD62080694}">
      <dgm:prSet/>
      <dgm:spPr/>
      <dgm:t>
        <a:bodyPr/>
        <a:lstStyle/>
        <a:p>
          <a:endParaRPr lang="es-MX"/>
        </a:p>
      </dgm:t>
    </dgm:pt>
    <dgm:pt modelId="{0A57CD3F-7C97-43CE-863C-01DEC368FE60}">
      <dgm:prSet/>
      <dgm:spPr/>
      <dgm:t>
        <a:bodyPr/>
        <a:lstStyle/>
        <a:p>
          <a:pPr marL="447675" indent="-266700">
            <a:buFont typeface="Wingdings" panose="05000000000000000000" pitchFamily="2" charset="2"/>
            <a:buChar char="§"/>
          </a:pPr>
          <a:r>
            <a:rPr lang="es-MX" dirty="0">
              <a:latin typeface="Montserrat" panose="00000500000000000000" pitchFamily="2" charset="0"/>
              <a:cs typeface="Arial" panose="020B0604020202020204" pitchFamily="34" charset="0"/>
            </a:rPr>
            <a:t>Coloquios </a:t>
          </a:r>
        </a:p>
      </dgm:t>
    </dgm:pt>
    <dgm:pt modelId="{EA0CFED4-49CC-4100-B33D-BC45D3B40B17}" type="parTrans" cxnId="{2EC59B7C-55FA-49A4-8AC1-9D9C1F591C21}">
      <dgm:prSet/>
      <dgm:spPr/>
      <dgm:t>
        <a:bodyPr/>
        <a:lstStyle/>
        <a:p>
          <a:endParaRPr lang="es-MX"/>
        </a:p>
      </dgm:t>
    </dgm:pt>
    <dgm:pt modelId="{6BD33813-8D69-4905-A362-D267697C1AB3}" type="sibTrans" cxnId="{2EC59B7C-55FA-49A4-8AC1-9D9C1F591C21}">
      <dgm:prSet/>
      <dgm:spPr/>
      <dgm:t>
        <a:bodyPr/>
        <a:lstStyle/>
        <a:p>
          <a:endParaRPr lang="es-MX"/>
        </a:p>
      </dgm:t>
    </dgm:pt>
    <dgm:pt modelId="{AF271122-FD92-41A2-B632-DEE1CD4C126F}">
      <dgm:prSet phldrT="[Texto]"/>
      <dgm:spPr/>
      <dgm:t>
        <a:bodyPr/>
        <a:lstStyle/>
        <a:p>
          <a:pPr marL="0" indent="0" algn="just">
            <a:lnSpc>
              <a:spcPct val="100000"/>
            </a:lnSpc>
            <a:buClr>
              <a:schemeClr val="accent1"/>
            </a:buClr>
            <a:buSzPct val="80000"/>
            <a:buFont typeface="Wingdings 3" charset="2"/>
            <a:buNone/>
          </a:pPr>
          <a:r>
            <a:rPr lang="es-MX" noProof="0" dirty="0">
              <a:latin typeface="Montserrat" panose="00000500000000000000" pitchFamily="2" charset="0"/>
            </a:rPr>
            <a:t>La importancia de los festivales reside en el impacto que provoca en la comunidad y el territorio donde se realiza.</a:t>
          </a:r>
        </a:p>
      </dgm:t>
    </dgm:pt>
    <dgm:pt modelId="{EC90A5D6-6341-4DB8-8A41-5B992F86ECF2}" type="parTrans" cxnId="{B69E0BC2-D0A1-4583-857E-589259AE1949}">
      <dgm:prSet/>
      <dgm:spPr/>
      <dgm:t>
        <a:bodyPr/>
        <a:lstStyle/>
        <a:p>
          <a:endParaRPr lang="es-MX"/>
        </a:p>
      </dgm:t>
    </dgm:pt>
    <dgm:pt modelId="{A4E97E62-C3AA-48FB-A5D9-E3200D584976}" type="sibTrans" cxnId="{B69E0BC2-D0A1-4583-857E-589259AE1949}">
      <dgm:prSet/>
      <dgm:spPr/>
      <dgm:t>
        <a:bodyPr/>
        <a:lstStyle/>
        <a:p>
          <a:endParaRPr lang="es-MX"/>
        </a:p>
      </dgm:t>
    </dgm:pt>
    <dgm:pt modelId="{BFD5964B-4A5A-441A-99C9-7A7B8680174F}">
      <dgm:prSet/>
      <dgm:spPr/>
      <dgm:t>
        <a:bodyPr/>
        <a:lstStyle/>
        <a:p>
          <a:endParaRPr lang="es-ES"/>
        </a:p>
      </dgm:t>
    </dgm:pt>
    <dgm:pt modelId="{78668235-329A-429C-BF6E-3416383FFC60}" type="parTrans" cxnId="{46C69D41-B68B-4968-ADF2-66FF6E19FA95}">
      <dgm:prSet/>
      <dgm:spPr/>
      <dgm:t>
        <a:bodyPr/>
        <a:lstStyle/>
        <a:p>
          <a:endParaRPr lang="es-MX"/>
        </a:p>
      </dgm:t>
    </dgm:pt>
    <dgm:pt modelId="{9A143764-D4B4-4055-ABDE-D53090559909}" type="sibTrans" cxnId="{46C69D41-B68B-4968-ADF2-66FF6E19FA95}">
      <dgm:prSet/>
      <dgm:spPr/>
      <dgm:t>
        <a:bodyPr/>
        <a:lstStyle/>
        <a:p>
          <a:endParaRPr lang="es-MX"/>
        </a:p>
      </dgm:t>
    </dgm:pt>
    <dgm:pt modelId="{22EF2DB0-E739-4282-B4BD-C55CA757CF88}">
      <dgm:prSet phldrT="[Texto]"/>
      <dgm:spPr/>
      <dgm:t>
        <a:bodyPr/>
        <a:lstStyle/>
        <a:p>
          <a:pPr marL="0" indent="0" algn="just">
            <a:lnSpc>
              <a:spcPct val="100000"/>
            </a:lnSpc>
            <a:buClr>
              <a:schemeClr val="accent1"/>
            </a:buClr>
            <a:buSzPct val="80000"/>
            <a:buFont typeface="Wingdings 3" charset="2"/>
            <a:buNone/>
          </a:pPr>
          <a:endParaRPr lang="es-MX" noProof="0" dirty="0">
            <a:latin typeface="Montserrat" panose="00000500000000000000" pitchFamily="2" charset="0"/>
          </a:endParaRPr>
        </a:p>
      </dgm:t>
    </dgm:pt>
    <dgm:pt modelId="{E29FB726-904E-4AE0-A24F-047AA53285D1}" type="parTrans" cxnId="{236224D7-B2E5-435A-B826-91EDC5F1662F}">
      <dgm:prSet/>
      <dgm:spPr/>
      <dgm:t>
        <a:bodyPr/>
        <a:lstStyle/>
        <a:p>
          <a:endParaRPr lang="es-MX"/>
        </a:p>
      </dgm:t>
    </dgm:pt>
    <dgm:pt modelId="{F2158A46-DAC9-4F2F-A7B5-21D98FD90E0B}" type="sibTrans" cxnId="{236224D7-B2E5-435A-B826-91EDC5F1662F}">
      <dgm:prSet/>
      <dgm:spPr/>
      <dgm:t>
        <a:bodyPr/>
        <a:lstStyle/>
        <a:p>
          <a:endParaRPr lang="es-MX"/>
        </a:p>
      </dgm:t>
    </dgm:pt>
    <dgm:pt modelId="{EE0AFB2A-49A4-4C93-8B2B-26D655340C35}" type="pres">
      <dgm:prSet presAssocID="{6CE6DDF3-D0B3-42E4-94B2-458BDB9D97F9}" presName="Name0" presStyleCnt="0">
        <dgm:presLayoutVars>
          <dgm:chMax val="2"/>
          <dgm:chPref val="2"/>
          <dgm:dir/>
          <dgm:animOne/>
          <dgm:resizeHandles val="exact"/>
        </dgm:presLayoutVars>
      </dgm:prSet>
      <dgm:spPr/>
    </dgm:pt>
    <dgm:pt modelId="{7736E10F-D3A3-46CD-B9E6-610B9B38A436}" type="pres">
      <dgm:prSet presAssocID="{6CE6DDF3-D0B3-42E4-94B2-458BDB9D97F9}" presName="Background" presStyleLbl="bgImgPlace1" presStyleIdx="0" presStyleCnt="1" custScaleX="112421" custScaleY="145940" custLinFactNeighborX="2476" custLinFactNeighborY="149"/>
      <dgm:spPr>
        <a:solidFill>
          <a:schemeClr val="bg1"/>
        </a:solidFill>
        <a:ln w="76200">
          <a:solidFill>
            <a:srgbClr val="92D050"/>
          </a:solidFill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z="-190500" contourW="44450" prstMaterial="matte">
          <a:bevelT w="63500" h="63500" prst="artDeco"/>
          <a:contourClr>
            <a:srgbClr val="FFFFFF"/>
          </a:contourClr>
        </a:sp3d>
      </dgm:spPr>
    </dgm:pt>
    <dgm:pt modelId="{8D869F9F-127C-40BC-ADB7-777E6AE50A74}" type="pres">
      <dgm:prSet presAssocID="{6CE6DDF3-D0B3-42E4-94B2-458BDB9D97F9}" presName="ParentText1" presStyleLbl="revTx" presStyleIdx="0" presStyleCnt="2" custScaleX="104034" custScaleY="143378" custLinFactNeighborX="-11118" custLinFactNeighborY="2566">
        <dgm:presLayoutVars>
          <dgm:chMax val="0"/>
          <dgm:chPref val="0"/>
          <dgm:bulletEnabled val="1"/>
        </dgm:presLayoutVars>
      </dgm:prSet>
      <dgm:spPr/>
    </dgm:pt>
    <dgm:pt modelId="{BA762611-AA65-4916-A5D0-56C6CE86D5BD}" type="pres">
      <dgm:prSet presAssocID="{6CE6DDF3-D0B3-42E4-94B2-458BDB9D97F9}" presName="ParentText2" presStyleLbl="revTx" presStyleIdx="1" presStyleCnt="2" custScaleX="108550" custScaleY="146471" custLinFactNeighborX="11063" custLinFactNeighborY="9787">
        <dgm:presLayoutVars>
          <dgm:chMax val="0"/>
          <dgm:chPref val="0"/>
          <dgm:bulletEnabled val="1"/>
        </dgm:presLayoutVars>
      </dgm:prSet>
      <dgm:spPr/>
    </dgm:pt>
    <dgm:pt modelId="{4FD6C0EC-195E-4CFF-B931-7B8DAA0583BB}" type="pres">
      <dgm:prSet presAssocID="{6CE6DDF3-D0B3-42E4-94B2-458BDB9D97F9}" presName="Plus" presStyleLbl="alignNode1" presStyleIdx="0" presStyleCnt="2" custScaleX="47655" custScaleY="47698" custLinFactNeighborX="-15969" custLinFactNeighborY="-59064"/>
      <dgm:spPr/>
    </dgm:pt>
    <dgm:pt modelId="{4C150F7A-999C-46D1-B73E-22F8730D238B}" type="pres">
      <dgm:prSet presAssocID="{6CE6DDF3-D0B3-42E4-94B2-458BDB9D97F9}" presName="Minus" presStyleLbl="alignNode1" presStyleIdx="1" presStyleCnt="2" custScaleX="57874" custScaleY="69298" custLinFactY="-99374" custLinFactNeighborX="50966" custLinFactNeighborY="-100000"/>
      <dgm:spPr>
        <a:solidFill>
          <a:srgbClr val="FF6A05"/>
        </a:solidFill>
      </dgm:spPr>
    </dgm:pt>
    <dgm:pt modelId="{CC57FC89-6E9B-4BB8-935B-1E0D27D156BD}" type="pres">
      <dgm:prSet presAssocID="{6CE6DDF3-D0B3-42E4-94B2-458BDB9D97F9}" presName="Divider" presStyleLbl="parChTrans1D1" presStyleIdx="0" presStyleCnt="1" custFlipHor="1" custScaleX="2000000" custScaleY="128970" custLinFactNeighborY="6820"/>
      <dgm:spPr/>
    </dgm:pt>
  </dgm:ptLst>
  <dgm:cxnLst>
    <dgm:cxn modelId="{CFC0F902-D1F7-4225-9EA0-2B35156119E1}" type="presOf" srcId="{0A57CD3F-7C97-43CE-863C-01DEC368FE60}" destId="{BA762611-AA65-4916-A5D0-56C6CE86D5BD}" srcOrd="0" destOrd="8" presId="urn:microsoft.com/office/officeart/2009/3/layout/PlusandMinus"/>
    <dgm:cxn modelId="{E9D78F07-1FBA-4ADF-B6A8-5261728D0D96}" srcId="{174F2902-8E9E-419B-B3BE-177EADA1FE5C}" destId="{5C61F8DA-61DE-4A70-9964-A77591BB7573}" srcOrd="1" destOrd="0" parTransId="{A0A7A132-0C5A-48B3-B64C-3E20AC67DD76}" sibTransId="{8BA43C9E-05C4-408F-979C-C1509D5E4A6D}"/>
    <dgm:cxn modelId="{24D3690E-EC2D-484E-97D4-6E1F84D131A0}" type="presOf" srcId="{174F2902-8E9E-419B-B3BE-177EADA1FE5C}" destId="{BA762611-AA65-4916-A5D0-56C6CE86D5BD}" srcOrd="0" destOrd="2" presId="urn:microsoft.com/office/officeart/2009/3/layout/PlusandMinus"/>
    <dgm:cxn modelId="{2C691F15-3511-4502-B7A8-AC8F83F52B84}" srcId="{174F2902-8E9E-419B-B3BE-177EADA1FE5C}" destId="{1681091C-37BF-4F34-8D3C-FBC1B59C99B8}" srcOrd="2" destOrd="0" parTransId="{295F24CF-AA1E-49AF-B36D-421DEDD5DA6F}" sibTransId="{F960E8C7-10DB-4DD0-8D7F-745D0E1F67D6}"/>
    <dgm:cxn modelId="{1FA64522-3E52-4C24-A54F-07537B676DAB}" type="presOf" srcId="{CEFFA998-ED59-4493-A135-6BFF0C1140F8}" destId="{8D869F9F-127C-40BC-ADB7-777E6AE50A74}" srcOrd="0" destOrd="0" presId="urn:microsoft.com/office/officeart/2009/3/layout/PlusandMinus"/>
    <dgm:cxn modelId="{D60CD330-412C-477A-A8EE-8D38D126DD87}" type="presOf" srcId="{189EF8B6-0577-4662-ACCE-5B1C06FB03E2}" destId="{BA762611-AA65-4916-A5D0-56C6CE86D5BD}" srcOrd="0" destOrd="7" presId="urn:microsoft.com/office/officeart/2009/3/layout/PlusandMinus"/>
    <dgm:cxn modelId="{2D3A8931-6240-4F95-9548-D9D2607D9E84}" type="presOf" srcId="{671F401A-1AC1-4447-A3C7-09BA64D8A0FC}" destId="{BA762611-AA65-4916-A5D0-56C6CE86D5BD}" srcOrd="0" destOrd="0" presId="urn:microsoft.com/office/officeart/2009/3/layout/PlusandMinus"/>
    <dgm:cxn modelId="{63858A5B-49E5-4758-BC3E-E09C421BAF0F}" type="presOf" srcId="{1681091C-37BF-4F34-8D3C-FBC1B59C99B8}" destId="{BA762611-AA65-4916-A5D0-56C6CE86D5BD}" srcOrd="0" destOrd="5" presId="urn:microsoft.com/office/officeart/2009/3/layout/PlusandMinus"/>
    <dgm:cxn modelId="{46C69D41-B68B-4968-ADF2-66FF6E19FA95}" srcId="{6CE6DDF3-D0B3-42E4-94B2-458BDB9D97F9}" destId="{BFD5964B-4A5A-441A-99C9-7A7B8680174F}" srcOrd="2" destOrd="0" parTransId="{78668235-329A-429C-BF6E-3416383FFC60}" sibTransId="{9A143764-D4B4-4055-ABDE-D53090559909}"/>
    <dgm:cxn modelId="{E652254A-F86C-40B7-8575-90D4BE7F6241}" srcId="{174F2902-8E9E-419B-B3BE-177EADA1FE5C}" destId="{B53F7474-5C9D-43D5-A2F0-FFC2C0AEF145}" srcOrd="3" destOrd="0" parTransId="{EE340FF9-66F8-453B-86C3-99DD5F9CD42A}" sibTransId="{5F5C46AE-233A-4DEE-B99F-51489B389CF0}"/>
    <dgm:cxn modelId="{AB014E4A-DBBC-4AED-BD51-6800D36AA7E4}" srcId="{CEFFA998-ED59-4493-A135-6BFF0C1140F8}" destId="{DC56F4DD-55F5-4CDE-92E5-6C6EEFF4AB94}" srcOrd="0" destOrd="0" parTransId="{E79630C1-7851-4623-B9FB-DAE4714739C0}" sibTransId="{94D8469D-E5C9-4276-B903-D6D9D2668EF4}"/>
    <dgm:cxn modelId="{5799694D-78BA-4A24-9046-73580785A769}" type="presOf" srcId="{B53F7474-5C9D-43D5-A2F0-FFC2C0AEF145}" destId="{BA762611-AA65-4916-A5D0-56C6CE86D5BD}" srcOrd="0" destOrd="6" presId="urn:microsoft.com/office/officeart/2009/3/layout/PlusandMinus"/>
    <dgm:cxn modelId="{6998E34F-B26B-4B55-B3B5-D085A543097B}" srcId="{174F2902-8E9E-419B-B3BE-177EADA1FE5C}" destId="{FA9B35DD-4770-4A29-B79B-D2F523A8DE0D}" srcOrd="0" destOrd="0" parTransId="{4DB1FF66-2ADF-49CE-876B-82B0FCE3A328}" sibTransId="{97D386C5-6E9F-4340-93E3-83BA58C83B82}"/>
    <dgm:cxn modelId="{2EC59B7C-55FA-49A4-8AC1-9D9C1F591C21}" srcId="{174F2902-8E9E-419B-B3BE-177EADA1FE5C}" destId="{0A57CD3F-7C97-43CE-863C-01DEC368FE60}" srcOrd="5" destOrd="0" parTransId="{EA0CFED4-49CC-4100-B33D-BC45D3B40B17}" sibTransId="{6BD33813-8D69-4905-A362-D267697C1AB3}"/>
    <dgm:cxn modelId="{03F28D84-5346-46E1-A4D7-6DD7F26D7C42}" type="presOf" srcId="{6CE6DDF3-D0B3-42E4-94B2-458BDB9D97F9}" destId="{EE0AFB2A-49A4-4C93-8B2B-26D655340C35}" srcOrd="0" destOrd="0" presId="urn:microsoft.com/office/officeart/2009/3/layout/PlusandMinus"/>
    <dgm:cxn modelId="{DB2BCC8B-380B-4CD2-8903-027B6B091695}" type="presOf" srcId="{5C61F8DA-61DE-4A70-9964-A77591BB7573}" destId="{BA762611-AA65-4916-A5D0-56C6CE86D5BD}" srcOrd="0" destOrd="4" presId="urn:microsoft.com/office/officeart/2009/3/layout/PlusandMinus"/>
    <dgm:cxn modelId="{98BA5C95-8AD7-4B67-B38E-DDF8BECA1557}" type="presOf" srcId="{22EF2DB0-E739-4282-B4BD-C55CA757CF88}" destId="{8D869F9F-127C-40BC-ADB7-777E6AE50A74}" srcOrd="0" destOrd="2" presId="urn:microsoft.com/office/officeart/2009/3/layout/PlusandMinus"/>
    <dgm:cxn modelId="{F61B84A2-0047-4D10-8AB0-2EEFABC5D740}" srcId="{671F401A-1AC1-4447-A3C7-09BA64D8A0FC}" destId="{27183D2B-A66B-4A54-B84A-DE87A2B09087}" srcOrd="0" destOrd="0" parTransId="{360F3C06-3880-497C-9AEF-06DE94EFC28C}" sibTransId="{F77D24F7-AD00-4732-BC40-140A02D479AC}"/>
    <dgm:cxn modelId="{17E861BF-CEB9-4CAE-BDCF-E9BCBC27F4E4}" srcId="{27183D2B-A66B-4A54-B84A-DE87A2B09087}" destId="{174F2902-8E9E-419B-B3BE-177EADA1FE5C}" srcOrd="0" destOrd="0" parTransId="{904B5753-4C80-450F-B3C3-9871CC526FE4}" sibTransId="{AD021F70-7C39-436D-9FE8-5B13F677DAFF}"/>
    <dgm:cxn modelId="{B69E0BC2-D0A1-4583-857E-589259AE1949}" srcId="{CEFFA998-ED59-4493-A135-6BFF0C1140F8}" destId="{AF271122-FD92-41A2-B632-DEE1CD4C126F}" srcOrd="2" destOrd="0" parTransId="{EC90A5D6-6341-4DB8-8A41-5B992F86ECF2}" sibTransId="{A4E97E62-C3AA-48FB-A5D9-E3200D584976}"/>
    <dgm:cxn modelId="{7E63DFD0-8A02-4DEA-A583-537F74A9706D}" srcId="{6CE6DDF3-D0B3-42E4-94B2-458BDB9D97F9}" destId="{CEFFA998-ED59-4493-A135-6BFF0C1140F8}" srcOrd="0" destOrd="0" parTransId="{5B0F2035-1055-4060-898D-6FAAD900E570}" sibTransId="{C1A71E6A-7B09-4187-877F-F5218B131947}"/>
    <dgm:cxn modelId="{236224D7-B2E5-435A-B826-91EDC5F1662F}" srcId="{CEFFA998-ED59-4493-A135-6BFF0C1140F8}" destId="{22EF2DB0-E739-4282-B4BD-C55CA757CF88}" srcOrd="1" destOrd="0" parTransId="{E29FB726-904E-4AE0-A24F-047AA53285D1}" sibTransId="{F2158A46-DAC9-4F2F-A7B5-21D98FD90E0B}"/>
    <dgm:cxn modelId="{FB6DAADA-E9D9-4640-8CB6-645E90F87E09}" type="presOf" srcId="{FA9B35DD-4770-4A29-B79B-D2F523A8DE0D}" destId="{BA762611-AA65-4916-A5D0-56C6CE86D5BD}" srcOrd="0" destOrd="3" presId="urn:microsoft.com/office/officeart/2009/3/layout/PlusandMinus"/>
    <dgm:cxn modelId="{484825DB-E83A-4E84-AAEC-06CD62080694}" srcId="{174F2902-8E9E-419B-B3BE-177EADA1FE5C}" destId="{189EF8B6-0577-4662-ACCE-5B1C06FB03E2}" srcOrd="4" destOrd="0" parTransId="{113CF261-67A3-472B-8C87-7508E4BAEC46}" sibTransId="{68A3F004-FA3F-44DD-98BC-44C11AEDC36B}"/>
    <dgm:cxn modelId="{672B1AE5-63F6-4ACA-BE94-C290F53AB6D2}" srcId="{6CE6DDF3-D0B3-42E4-94B2-458BDB9D97F9}" destId="{671F401A-1AC1-4447-A3C7-09BA64D8A0FC}" srcOrd="1" destOrd="0" parTransId="{017EE45B-B3DE-4248-86AA-EB635A97378E}" sibTransId="{3E5FBA41-811C-4710-92FC-800D56E5C7B2}"/>
    <dgm:cxn modelId="{3E2E92E7-DACD-49A1-A4DE-2870256FB6AF}" type="presOf" srcId="{AF271122-FD92-41A2-B632-DEE1CD4C126F}" destId="{8D869F9F-127C-40BC-ADB7-777E6AE50A74}" srcOrd="0" destOrd="3" presId="urn:microsoft.com/office/officeart/2009/3/layout/PlusandMinus"/>
    <dgm:cxn modelId="{0A509FE8-2DEC-4BEF-B184-450A68504C96}" type="presOf" srcId="{DC56F4DD-55F5-4CDE-92E5-6C6EEFF4AB94}" destId="{8D869F9F-127C-40BC-ADB7-777E6AE50A74}" srcOrd="0" destOrd="1" presId="urn:microsoft.com/office/officeart/2009/3/layout/PlusandMinus"/>
    <dgm:cxn modelId="{FB9E1DF8-95C8-4CA4-9263-688EBD924E57}" type="presOf" srcId="{27183D2B-A66B-4A54-B84A-DE87A2B09087}" destId="{BA762611-AA65-4916-A5D0-56C6CE86D5BD}" srcOrd="0" destOrd="1" presId="urn:microsoft.com/office/officeart/2009/3/layout/PlusandMinus"/>
    <dgm:cxn modelId="{7429C154-0347-4B8F-8CDD-8EE6D2740CAC}" type="presParOf" srcId="{EE0AFB2A-49A4-4C93-8B2B-26D655340C35}" destId="{7736E10F-D3A3-46CD-B9E6-610B9B38A436}" srcOrd="0" destOrd="0" presId="urn:microsoft.com/office/officeart/2009/3/layout/PlusandMinus"/>
    <dgm:cxn modelId="{3150DB2F-B55F-487B-90C3-E5048C71FCCB}" type="presParOf" srcId="{EE0AFB2A-49A4-4C93-8B2B-26D655340C35}" destId="{8D869F9F-127C-40BC-ADB7-777E6AE50A74}" srcOrd="1" destOrd="0" presId="urn:microsoft.com/office/officeart/2009/3/layout/PlusandMinus"/>
    <dgm:cxn modelId="{6E690311-3FEE-4D9D-962C-2ECEF9419E43}" type="presParOf" srcId="{EE0AFB2A-49A4-4C93-8B2B-26D655340C35}" destId="{BA762611-AA65-4916-A5D0-56C6CE86D5BD}" srcOrd="2" destOrd="0" presId="urn:microsoft.com/office/officeart/2009/3/layout/PlusandMinus"/>
    <dgm:cxn modelId="{053EEBB4-82CA-45E6-86FF-03C1DC93BC5D}" type="presParOf" srcId="{EE0AFB2A-49A4-4C93-8B2B-26D655340C35}" destId="{4FD6C0EC-195E-4CFF-B931-7B8DAA0583BB}" srcOrd="3" destOrd="0" presId="urn:microsoft.com/office/officeart/2009/3/layout/PlusandMinus"/>
    <dgm:cxn modelId="{AAEE742D-DF95-4BB1-86F8-637E1CEFB9CF}" type="presParOf" srcId="{EE0AFB2A-49A4-4C93-8B2B-26D655340C35}" destId="{4C150F7A-999C-46D1-B73E-22F8730D238B}" srcOrd="4" destOrd="0" presId="urn:microsoft.com/office/officeart/2009/3/layout/PlusandMinus"/>
    <dgm:cxn modelId="{032869F4-622B-4512-B2D0-2E9AB61F8149}" type="presParOf" srcId="{EE0AFB2A-49A4-4C93-8B2B-26D655340C35}" destId="{CC57FC89-6E9B-4BB8-935B-1E0D27D156BD}" srcOrd="5" destOrd="0" presId="urn:microsoft.com/office/officeart/2009/3/layout/PlusandMinu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7E5953E-CB58-44D3-BF8F-5657D06767E3}" type="doc">
      <dgm:prSet loTypeId="urn:microsoft.com/office/officeart/2005/8/layout/process5" loCatId="process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es-MX"/>
        </a:p>
      </dgm:t>
    </dgm:pt>
    <dgm:pt modelId="{25A75245-F883-4F2C-B7CF-B21142D459AB}">
      <dgm:prSet phldrT="[Texto]" custT="1"/>
      <dgm:spPr>
        <a:solidFill>
          <a:schemeClr val="accent2">
            <a:lumMod val="50000"/>
          </a:schemeClr>
        </a:solidFill>
        <a:effectLst>
          <a:outerShdw blurRad="152400" dist="317500" dir="5400000" sx="90000" sy="-19000" rotWithShape="0">
            <a:prstClr val="black">
              <a:alpha val="15000"/>
            </a:prstClr>
          </a:outerShdw>
        </a:effectLst>
      </dgm:spPr>
      <dgm:t>
        <a:bodyPr/>
        <a:lstStyle/>
        <a:p>
          <a:r>
            <a:rPr lang="es-MX" sz="1500" dirty="0">
              <a:latin typeface="Montserrat" panose="00000500000000000000" pitchFamily="2" charset="0"/>
            </a:rPr>
            <a:t>Convocatoria</a:t>
          </a:r>
        </a:p>
      </dgm:t>
    </dgm:pt>
    <dgm:pt modelId="{13CAD7E9-E234-4B9A-97CA-CACA92BD4EBF}" type="parTrans" cxnId="{971CCBF3-5DC3-4A53-9D2E-78D244BF37CE}">
      <dgm:prSet/>
      <dgm:spPr/>
      <dgm:t>
        <a:bodyPr/>
        <a:lstStyle/>
        <a:p>
          <a:endParaRPr lang="es-MX"/>
        </a:p>
      </dgm:t>
    </dgm:pt>
    <dgm:pt modelId="{E26A9779-BC67-44CC-842B-BC5568AF91DC}" type="sibTrans" cxnId="{971CCBF3-5DC3-4A53-9D2E-78D244BF37CE}">
      <dgm:prSet/>
      <dgm:spPr>
        <a:solidFill>
          <a:schemeClr val="accent2">
            <a:lumMod val="75000"/>
          </a:schemeClr>
        </a:solidFill>
        <a:effectLst>
          <a:outerShdw blurRad="63500" sx="102000" sy="102000" algn="ctr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es-MX"/>
        </a:p>
      </dgm:t>
    </dgm:pt>
    <dgm:pt modelId="{692D95BE-2681-454A-AA38-EF1465D5D2CC}">
      <dgm:prSet phldrT="[Texto]" custT="1"/>
      <dgm:spPr>
        <a:solidFill>
          <a:schemeClr val="accent1">
            <a:lumMod val="50000"/>
          </a:schemeClr>
        </a:solidFill>
        <a:effectLst>
          <a:outerShdw blurRad="152400" dist="317500" dir="5400000" sx="90000" sy="-19000" rotWithShape="0">
            <a:prstClr val="black">
              <a:alpha val="15000"/>
            </a:prstClr>
          </a:outerShdw>
        </a:effectLst>
      </dgm:spPr>
      <dgm:t>
        <a:bodyPr/>
        <a:lstStyle/>
        <a:p>
          <a:r>
            <a:rPr lang="es-MX" sz="1500" dirty="0">
              <a:latin typeface="Montserrat" panose="00000500000000000000" pitchFamily="2" charset="0"/>
            </a:rPr>
            <a:t>Recepción y revisión de proyectos </a:t>
          </a:r>
        </a:p>
      </dgm:t>
    </dgm:pt>
    <dgm:pt modelId="{9C21AABA-487D-423E-AFDC-533A43ADA53C}" type="parTrans" cxnId="{157E862A-39D7-4828-BF8A-4431F0B15A0E}">
      <dgm:prSet/>
      <dgm:spPr/>
      <dgm:t>
        <a:bodyPr/>
        <a:lstStyle/>
        <a:p>
          <a:endParaRPr lang="es-MX"/>
        </a:p>
      </dgm:t>
    </dgm:pt>
    <dgm:pt modelId="{1D6481D2-10B4-4C0B-86D5-24B732385B08}" type="sibTrans" cxnId="{157E862A-39D7-4828-BF8A-4431F0B15A0E}">
      <dgm:prSet/>
      <dgm:spPr/>
      <dgm:t>
        <a:bodyPr/>
        <a:lstStyle/>
        <a:p>
          <a:endParaRPr lang="es-MX"/>
        </a:p>
      </dgm:t>
    </dgm:pt>
    <dgm:pt modelId="{8946D081-6471-4658-A388-64A0F15BCB2D}">
      <dgm:prSet phldrT="[Texto]" custT="1"/>
      <dgm:spPr>
        <a:solidFill>
          <a:schemeClr val="accent2">
            <a:lumMod val="75000"/>
          </a:schemeClr>
        </a:solidFill>
        <a:effectLst>
          <a:outerShdw blurRad="152400" dist="317500" dir="5400000" sx="90000" sy="-19000" rotWithShape="0">
            <a:prstClr val="black">
              <a:alpha val="15000"/>
            </a:prstClr>
          </a:outerShdw>
        </a:effectLst>
      </dgm:spPr>
      <dgm:t>
        <a:bodyPr/>
        <a:lstStyle/>
        <a:p>
          <a:r>
            <a:rPr lang="es-MX" sz="1200" dirty="0">
              <a:latin typeface="Montserrat" panose="00000500000000000000" pitchFamily="2" charset="0"/>
            </a:rPr>
            <a:t>Presentación y selección de proyectos a las Comisiones Dictaminadoras</a:t>
          </a:r>
        </a:p>
      </dgm:t>
    </dgm:pt>
    <dgm:pt modelId="{C9F976BF-2840-4235-A0E4-798A1B063B3D}" type="parTrans" cxnId="{2C9094A9-0B20-454C-988E-33D3008FBC37}">
      <dgm:prSet/>
      <dgm:spPr/>
      <dgm:t>
        <a:bodyPr/>
        <a:lstStyle/>
        <a:p>
          <a:endParaRPr lang="es-MX"/>
        </a:p>
      </dgm:t>
    </dgm:pt>
    <dgm:pt modelId="{CED06384-DA7C-4E78-B19E-C92044D89A68}" type="sibTrans" cxnId="{2C9094A9-0B20-454C-988E-33D3008FBC37}">
      <dgm:prSet/>
      <dgm:spPr/>
      <dgm:t>
        <a:bodyPr/>
        <a:lstStyle/>
        <a:p>
          <a:endParaRPr lang="es-MX"/>
        </a:p>
      </dgm:t>
    </dgm:pt>
    <dgm:pt modelId="{E550C172-280B-46E2-850B-2E035AE1633C}">
      <dgm:prSet phldrT="[Texto]" custT="1"/>
      <dgm:spPr>
        <a:solidFill>
          <a:schemeClr val="accent1">
            <a:lumMod val="75000"/>
          </a:schemeClr>
        </a:solidFill>
        <a:effectLst>
          <a:outerShdw blurRad="152400" dist="317500" dir="5400000" sx="90000" sy="-19000" rotWithShape="0">
            <a:prstClr val="black">
              <a:alpha val="15000"/>
            </a:prstClr>
          </a:outerShdw>
        </a:effectLst>
      </dgm:spPr>
      <dgm:t>
        <a:bodyPr/>
        <a:lstStyle/>
        <a:p>
          <a:r>
            <a:rPr lang="es-MX" sz="1500" dirty="0">
              <a:latin typeface="Montserrat" panose="00000500000000000000" pitchFamily="2" charset="0"/>
            </a:rPr>
            <a:t>Publicación de resultados* y Notificación de fallo</a:t>
          </a:r>
        </a:p>
      </dgm:t>
    </dgm:pt>
    <dgm:pt modelId="{C31EBB00-A4F6-4D3B-9639-8B3198023EC2}" type="parTrans" cxnId="{24728F4A-4B24-4A24-92B3-707C73D0520E}">
      <dgm:prSet/>
      <dgm:spPr/>
      <dgm:t>
        <a:bodyPr/>
        <a:lstStyle/>
        <a:p>
          <a:endParaRPr lang="es-MX"/>
        </a:p>
      </dgm:t>
    </dgm:pt>
    <dgm:pt modelId="{D67C8CF3-D608-43D8-AEB8-A3D1D0B69794}" type="sibTrans" cxnId="{24728F4A-4B24-4A24-92B3-707C73D0520E}">
      <dgm:prSet/>
      <dgm:spPr/>
      <dgm:t>
        <a:bodyPr/>
        <a:lstStyle/>
        <a:p>
          <a:endParaRPr lang="es-MX"/>
        </a:p>
      </dgm:t>
    </dgm:pt>
    <dgm:pt modelId="{C14DCEE5-F9AE-4F53-981B-71CEB029EF6C}">
      <dgm:prSet phldrT="[Texto]" custT="1"/>
      <dgm:spPr>
        <a:solidFill>
          <a:schemeClr val="accent2"/>
        </a:solidFill>
        <a:effectLst>
          <a:outerShdw blurRad="152400" dist="317500" dir="5400000" sx="90000" sy="-19000" rotWithShape="0">
            <a:prstClr val="black">
              <a:alpha val="15000"/>
            </a:prstClr>
          </a:outerShdw>
        </a:effectLst>
      </dgm:spPr>
      <dgm:t>
        <a:bodyPr/>
        <a:lstStyle/>
        <a:p>
          <a:r>
            <a:rPr lang="es-MX" sz="1500" dirty="0">
              <a:latin typeface="Montserrat" panose="00000500000000000000" pitchFamily="2" charset="0"/>
            </a:rPr>
            <a:t>Formalización jurídica y administrativa</a:t>
          </a:r>
        </a:p>
      </dgm:t>
    </dgm:pt>
    <dgm:pt modelId="{87580812-39DD-499F-98C7-C01EA876943E}" type="parTrans" cxnId="{B52E5FC3-0943-475C-ADC9-B8A43834B576}">
      <dgm:prSet/>
      <dgm:spPr/>
      <dgm:t>
        <a:bodyPr/>
        <a:lstStyle/>
        <a:p>
          <a:endParaRPr lang="es-MX"/>
        </a:p>
      </dgm:t>
    </dgm:pt>
    <dgm:pt modelId="{30A3FCF5-680A-4356-B45B-9B2B12316E72}" type="sibTrans" cxnId="{B52E5FC3-0943-475C-ADC9-B8A43834B576}">
      <dgm:prSet/>
      <dgm:spPr/>
      <dgm:t>
        <a:bodyPr/>
        <a:lstStyle/>
        <a:p>
          <a:endParaRPr lang="es-MX"/>
        </a:p>
      </dgm:t>
    </dgm:pt>
    <dgm:pt modelId="{2C2D98E0-0F66-4665-A06C-1FB7F233001D}">
      <dgm:prSet phldrT="[Texto]" custT="1"/>
      <dgm:spPr>
        <a:solidFill>
          <a:schemeClr val="accent1"/>
        </a:solidFill>
        <a:effectLst>
          <a:outerShdw blurRad="152400" dist="317500" dir="5400000" sx="90000" sy="-19000" rotWithShape="0">
            <a:prstClr val="black">
              <a:alpha val="15000"/>
            </a:prstClr>
          </a:outerShdw>
        </a:effectLst>
      </dgm:spPr>
      <dgm:t>
        <a:bodyPr/>
        <a:lstStyle/>
        <a:p>
          <a:r>
            <a:rPr lang="es-MX" sz="1500" dirty="0">
              <a:latin typeface="Montserrat" panose="00000500000000000000" pitchFamily="2" charset="0"/>
            </a:rPr>
            <a:t>Entrega de los recursos</a:t>
          </a:r>
        </a:p>
      </dgm:t>
    </dgm:pt>
    <dgm:pt modelId="{6018CA41-64B6-4410-B640-F1CCC459B85F}" type="parTrans" cxnId="{44B7C59E-FEE0-44DB-B52D-984CBB674978}">
      <dgm:prSet/>
      <dgm:spPr/>
      <dgm:t>
        <a:bodyPr/>
        <a:lstStyle/>
        <a:p>
          <a:endParaRPr lang="es-MX"/>
        </a:p>
      </dgm:t>
    </dgm:pt>
    <dgm:pt modelId="{9FD6F9D7-E80C-41D1-8FF3-906745495F21}" type="sibTrans" cxnId="{44B7C59E-FEE0-44DB-B52D-984CBB674978}">
      <dgm:prSet/>
      <dgm:spPr/>
      <dgm:t>
        <a:bodyPr/>
        <a:lstStyle/>
        <a:p>
          <a:endParaRPr lang="es-MX"/>
        </a:p>
      </dgm:t>
    </dgm:pt>
    <dgm:pt modelId="{0E17D80B-528C-429D-ABEF-24B1BF5D8CD9}">
      <dgm:prSet phldrT="[Texto]" custT="1"/>
      <dgm:spPr>
        <a:solidFill>
          <a:schemeClr val="accent2">
            <a:lumMod val="60000"/>
            <a:lumOff val="40000"/>
          </a:schemeClr>
        </a:solidFill>
        <a:effectLst>
          <a:outerShdw blurRad="152400" dist="317500" dir="5400000" sx="90000" sy="-19000" rotWithShape="0">
            <a:prstClr val="black">
              <a:alpha val="15000"/>
            </a:prstClr>
          </a:outerShdw>
        </a:effectLst>
      </dgm:spPr>
      <dgm:t>
        <a:bodyPr/>
        <a:lstStyle/>
        <a:p>
          <a:r>
            <a:rPr lang="es-MX" sz="1500" dirty="0">
              <a:solidFill>
                <a:schemeClr val="accent2">
                  <a:lumMod val="50000"/>
                </a:schemeClr>
              </a:solidFill>
              <a:latin typeface="Montserrat" panose="00000500000000000000" pitchFamily="2" charset="0"/>
            </a:rPr>
            <a:t>Comprobación del ejercicio de los recursos </a:t>
          </a:r>
        </a:p>
      </dgm:t>
    </dgm:pt>
    <dgm:pt modelId="{C09282E0-1D3E-4781-8B0C-CD26C9A9C873}" type="parTrans" cxnId="{962CF3AE-CBA5-4FE0-A028-C3F6706F9899}">
      <dgm:prSet/>
      <dgm:spPr/>
      <dgm:t>
        <a:bodyPr/>
        <a:lstStyle/>
        <a:p>
          <a:endParaRPr lang="es-MX"/>
        </a:p>
      </dgm:t>
    </dgm:pt>
    <dgm:pt modelId="{2EF81E9B-E688-4908-AB7F-CC67F0401C95}" type="sibTrans" cxnId="{962CF3AE-CBA5-4FE0-A028-C3F6706F9899}">
      <dgm:prSet/>
      <dgm:spPr/>
      <dgm:t>
        <a:bodyPr/>
        <a:lstStyle/>
        <a:p>
          <a:endParaRPr lang="es-MX"/>
        </a:p>
      </dgm:t>
    </dgm:pt>
    <dgm:pt modelId="{0CF6B9FF-A117-40FE-9DC1-CCBCDB277884}">
      <dgm:prSet phldrT="[Texto]" custT="1"/>
      <dgm:spPr>
        <a:solidFill>
          <a:schemeClr val="accent1">
            <a:lumMod val="40000"/>
            <a:lumOff val="60000"/>
          </a:schemeClr>
        </a:solidFill>
        <a:effectLst>
          <a:outerShdw blurRad="152400" dist="317500" dir="5400000" sx="90000" sy="-19000" rotWithShape="0">
            <a:prstClr val="black">
              <a:alpha val="15000"/>
            </a:prstClr>
          </a:outerShdw>
        </a:effectLst>
      </dgm:spPr>
      <dgm:t>
        <a:bodyPr/>
        <a:lstStyle/>
        <a:p>
          <a:r>
            <a:rPr lang="es-MX" sz="1500" b="1" dirty="0">
              <a:solidFill>
                <a:schemeClr val="accent2">
                  <a:lumMod val="50000"/>
                </a:schemeClr>
              </a:solidFill>
              <a:latin typeface="Montserrat" panose="00000500000000000000" pitchFamily="2" charset="0"/>
            </a:rPr>
            <a:t>Cierre del proyecto </a:t>
          </a:r>
        </a:p>
      </dgm:t>
    </dgm:pt>
    <dgm:pt modelId="{9552FFD3-0080-417F-B167-164D00179B60}" type="parTrans" cxnId="{9E236F0E-A06D-44D6-ACD9-C7552369FFB4}">
      <dgm:prSet/>
      <dgm:spPr/>
      <dgm:t>
        <a:bodyPr/>
        <a:lstStyle/>
        <a:p>
          <a:endParaRPr lang="es-MX"/>
        </a:p>
      </dgm:t>
    </dgm:pt>
    <dgm:pt modelId="{B56895D7-9F45-438F-91C4-FC4B76FBFC8F}" type="sibTrans" cxnId="{9E236F0E-A06D-44D6-ACD9-C7552369FFB4}">
      <dgm:prSet/>
      <dgm:spPr/>
      <dgm:t>
        <a:bodyPr/>
        <a:lstStyle/>
        <a:p>
          <a:endParaRPr lang="es-MX"/>
        </a:p>
      </dgm:t>
    </dgm:pt>
    <dgm:pt modelId="{181AC3C3-4CE6-4F52-B3C0-D6CEF0EBB74C}" type="pres">
      <dgm:prSet presAssocID="{F7E5953E-CB58-44D3-BF8F-5657D06767E3}" presName="diagram" presStyleCnt="0">
        <dgm:presLayoutVars>
          <dgm:dir/>
          <dgm:resizeHandles val="exact"/>
        </dgm:presLayoutVars>
      </dgm:prSet>
      <dgm:spPr/>
    </dgm:pt>
    <dgm:pt modelId="{6123A2C0-B078-4CE4-8051-BA47146DC8E4}" type="pres">
      <dgm:prSet presAssocID="{25A75245-F883-4F2C-B7CF-B21142D459AB}" presName="node" presStyleLbl="node1" presStyleIdx="0" presStyleCnt="8">
        <dgm:presLayoutVars>
          <dgm:bulletEnabled val="1"/>
        </dgm:presLayoutVars>
      </dgm:prSet>
      <dgm:spPr/>
    </dgm:pt>
    <dgm:pt modelId="{C2569DF0-C72B-496C-920B-0E809F3C7E87}" type="pres">
      <dgm:prSet presAssocID="{E26A9779-BC67-44CC-842B-BC5568AF91DC}" presName="sibTrans" presStyleLbl="sibTrans2D1" presStyleIdx="0" presStyleCnt="7"/>
      <dgm:spPr/>
    </dgm:pt>
    <dgm:pt modelId="{743A026D-30F6-465A-8B55-C526D55BF779}" type="pres">
      <dgm:prSet presAssocID="{E26A9779-BC67-44CC-842B-BC5568AF91DC}" presName="connectorText" presStyleLbl="sibTrans2D1" presStyleIdx="0" presStyleCnt="7"/>
      <dgm:spPr/>
    </dgm:pt>
    <dgm:pt modelId="{CA5AB7AD-7501-4C0C-9FEB-E0D0BB8D5870}" type="pres">
      <dgm:prSet presAssocID="{692D95BE-2681-454A-AA38-EF1465D5D2CC}" presName="node" presStyleLbl="node1" presStyleIdx="1" presStyleCnt="8">
        <dgm:presLayoutVars>
          <dgm:bulletEnabled val="1"/>
        </dgm:presLayoutVars>
      </dgm:prSet>
      <dgm:spPr/>
    </dgm:pt>
    <dgm:pt modelId="{3DA0ECFD-D22E-4C8B-95F2-E4A1F1C8579A}" type="pres">
      <dgm:prSet presAssocID="{1D6481D2-10B4-4C0B-86D5-24B732385B08}" presName="sibTrans" presStyleLbl="sibTrans2D1" presStyleIdx="1" presStyleCnt="7"/>
      <dgm:spPr/>
    </dgm:pt>
    <dgm:pt modelId="{B8859FFE-2383-47B0-8B70-0EFF7A0BDAB0}" type="pres">
      <dgm:prSet presAssocID="{1D6481D2-10B4-4C0B-86D5-24B732385B08}" presName="connectorText" presStyleLbl="sibTrans2D1" presStyleIdx="1" presStyleCnt="7"/>
      <dgm:spPr/>
    </dgm:pt>
    <dgm:pt modelId="{BC899217-1F03-4E29-8D3F-B8A5926CA8BB}" type="pres">
      <dgm:prSet presAssocID="{8946D081-6471-4658-A388-64A0F15BCB2D}" presName="node" presStyleLbl="node1" presStyleIdx="2" presStyleCnt="8">
        <dgm:presLayoutVars>
          <dgm:bulletEnabled val="1"/>
        </dgm:presLayoutVars>
      </dgm:prSet>
      <dgm:spPr/>
    </dgm:pt>
    <dgm:pt modelId="{385C40C7-67F7-424E-B2A1-6C63C77D5447}" type="pres">
      <dgm:prSet presAssocID="{CED06384-DA7C-4E78-B19E-C92044D89A68}" presName="sibTrans" presStyleLbl="sibTrans2D1" presStyleIdx="2" presStyleCnt="7"/>
      <dgm:spPr/>
    </dgm:pt>
    <dgm:pt modelId="{60E2EA43-0C0E-49B3-8B47-0636BD215300}" type="pres">
      <dgm:prSet presAssocID="{CED06384-DA7C-4E78-B19E-C92044D89A68}" presName="connectorText" presStyleLbl="sibTrans2D1" presStyleIdx="2" presStyleCnt="7"/>
      <dgm:spPr/>
    </dgm:pt>
    <dgm:pt modelId="{5EF7F575-B243-4C86-933D-772FD23D1D55}" type="pres">
      <dgm:prSet presAssocID="{E550C172-280B-46E2-850B-2E035AE1633C}" presName="node" presStyleLbl="node1" presStyleIdx="3" presStyleCnt="8">
        <dgm:presLayoutVars>
          <dgm:bulletEnabled val="1"/>
        </dgm:presLayoutVars>
      </dgm:prSet>
      <dgm:spPr/>
    </dgm:pt>
    <dgm:pt modelId="{2269E8BF-01D9-42AD-9FE5-45D764945069}" type="pres">
      <dgm:prSet presAssocID="{D67C8CF3-D608-43D8-AEB8-A3D1D0B69794}" presName="sibTrans" presStyleLbl="sibTrans2D1" presStyleIdx="3" presStyleCnt="7"/>
      <dgm:spPr/>
    </dgm:pt>
    <dgm:pt modelId="{0E4E4320-514F-42EF-9F39-3267DE3FD163}" type="pres">
      <dgm:prSet presAssocID="{D67C8CF3-D608-43D8-AEB8-A3D1D0B69794}" presName="connectorText" presStyleLbl="sibTrans2D1" presStyleIdx="3" presStyleCnt="7"/>
      <dgm:spPr/>
    </dgm:pt>
    <dgm:pt modelId="{BC367735-F1FE-41F1-896B-F130E45257D5}" type="pres">
      <dgm:prSet presAssocID="{C14DCEE5-F9AE-4F53-981B-71CEB029EF6C}" presName="node" presStyleLbl="node1" presStyleIdx="4" presStyleCnt="8">
        <dgm:presLayoutVars>
          <dgm:bulletEnabled val="1"/>
        </dgm:presLayoutVars>
      </dgm:prSet>
      <dgm:spPr/>
    </dgm:pt>
    <dgm:pt modelId="{1AB26118-282F-43E5-AA53-0571E3A90C9C}" type="pres">
      <dgm:prSet presAssocID="{30A3FCF5-680A-4356-B45B-9B2B12316E72}" presName="sibTrans" presStyleLbl="sibTrans2D1" presStyleIdx="4" presStyleCnt="7"/>
      <dgm:spPr/>
    </dgm:pt>
    <dgm:pt modelId="{BC0FF508-0827-4A17-A0EB-623AA65EF873}" type="pres">
      <dgm:prSet presAssocID="{30A3FCF5-680A-4356-B45B-9B2B12316E72}" presName="connectorText" presStyleLbl="sibTrans2D1" presStyleIdx="4" presStyleCnt="7"/>
      <dgm:spPr/>
    </dgm:pt>
    <dgm:pt modelId="{CE006F03-B12B-40B3-880C-8FB797946C10}" type="pres">
      <dgm:prSet presAssocID="{2C2D98E0-0F66-4665-A06C-1FB7F233001D}" presName="node" presStyleLbl="node1" presStyleIdx="5" presStyleCnt="8">
        <dgm:presLayoutVars>
          <dgm:bulletEnabled val="1"/>
        </dgm:presLayoutVars>
      </dgm:prSet>
      <dgm:spPr/>
    </dgm:pt>
    <dgm:pt modelId="{DEA501FA-072D-4755-80A8-3905CF55B8C0}" type="pres">
      <dgm:prSet presAssocID="{9FD6F9D7-E80C-41D1-8FF3-906745495F21}" presName="sibTrans" presStyleLbl="sibTrans2D1" presStyleIdx="5" presStyleCnt="7"/>
      <dgm:spPr/>
    </dgm:pt>
    <dgm:pt modelId="{32CE5A03-468D-429A-8CB0-57AA3B3F67CF}" type="pres">
      <dgm:prSet presAssocID="{9FD6F9D7-E80C-41D1-8FF3-906745495F21}" presName="connectorText" presStyleLbl="sibTrans2D1" presStyleIdx="5" presStyleCnt="7"/>
      <dgm:spPr/>
    </dgm:pt>
    <dgm:pt modelId="{2B69795E-8CCD-4861-B82C-D1A192778163}" type="pres">
      <dgm:prSet presAssocID="{0E17D80B-528C-429D-ABEF-24B1BF5D8CD9}" presName="node" presStyleLbl="node1" presStyleIdx="6" presStyleCnt="8">
        <dgm:presLayoutVars>
          <dgm:bulletEnabled val="1"/>
        </dgm:presLayoutVars>
      </dgm:prSet>
      <dgm:spPr/>
    </dgm:pt>
    <dgm:pt modelId="{74A85BFA-65E2-4F69-ACD9-B2A4FFD34FD5}" type="pres">
      <dgm:prSet presAssocID="{2EF81E9B-E688-4908-AB7F-CC67F0401C95}" presName="sibTrans" presStyleLbl="sibTrans2D1" presStyleIdx="6" presStyleCnt="7"/>
      <dgm:spPr/>
    </dgm:pt>
    <dgm:pt modelId="{70CCEB5F-8865-4CFE-A264-78B98982752A}" type="pres">
      <dgm:prSet presAssocID="{2EF81E9B-E688-4908-AB7F-CC67F0401C95}" presName="connectorText" presStyleLbl="sibTrans2D1" presStyleIdx="6" presStyleCnt="7"/>
      <dgm:spPr/>
    </dgm:pt>
    <dgm:pt modelId="{45D721F3-87B3-4583-BF51-7E2B90386AF7}" type="pres">
      <dgm:prSet presAssocID="{0CF6B9FF-A117-40FE-9DC1-CCBCDB277884}" presName="node" presStyleLbl="node1" presStyleIdx="7" presStyleCnt="8">
        <dgm:presLayoutVars>
          <dgm:bulletEnabled val="1"/>
        </dgm:presLayoutVars>
      </dgm:prSet>
      <dgm:spPr/>
    </dgm:pt>
  </dgm:ptLst>
  <dgm:cxnLst>
    <dgm:cxn modelId="{FA80C707-ACB8-4411-ACDA-07332992FA74}" type="presOf" srcId="{E550C172-280B-46E2-850B-2E035AE1633C}" destId="{5EF7F575-B243-4C86-933D-772FD23D1D55}" srcOrd="0" destOrd="0" presId="urn:microsoft.com/office/officeart/2005/8/layout/process5"/>
    <dgm:cxn modelId="{00E19708-B4EE-4BE0-AA6F-CB92BB9A4A16}" type="presOf" srcId="{1D6481D2-10B4-4C0B-86D5-24B732385B08}" destId="{3DA0ECFD-D22E-4C8B-95F2-E4A1F1C8579A}" srcOrd="0" destOrd="0" presId="urn:microsoft.com/office/officeart/2005/8/layout/process5"/>
    <dgm:cxn modelId="{9E236F0E-A06D-44D6-ACD9-C7552369FFB4}" srcId="{F7E5953E-CB58-44D3-BF8F-5657D06767E3}" destId="{0CF6B9FF-A117-40FE-9DC1-CCBCDB277884}" srcOrd="7" destOrd="0" parTransId="{9552FFD3-0080-417F-B167-164D00179B60}" sibTransId="{B56895D7-9F45-438F-91C4-FC4B76FBFC8F}"/>
    <dgm:cxn modelId="{157E862A-39D7-4828-BF8A-4431F0B15A0E}" srcId="{F7E5953E-CB58-44D3-BF8F-5657D06767E3}" destId="{692D95BE-2681-454A-AA38-EF1465D5D2CC}" srcOrd="1" destOrd="0" parTransId="{9C21AABA-487D-423E-AFDC-533A43ADA53C}" sibTransId="{1D6481D2-10B4-4C0B-86D5-24B732385B08}"/>
    <dgm:cxn modelId="{587F062B-32B8-406A-B420-23837ACB0A68}" type="presOf" srcId="{0E17D80B-528C-429D-ABEF-24B1BF5D8CD9}" destId="{2B69795E-8CCD-4861-B82C-D1A192778163}" srcOrd="0" destOrd="0" presId="urn:microsoft.com/office/officeart/2005/8/layout/process5"/>
    <dgm:cxn modelId="{AA032D32-D1B8-4C45-A4C4-053BBA01B709}" type="presOf" srcId="{25A75245-F883-4F2C-B7CF-B21142D459AB}" destId="{6123A2C0-B078-4CE4-8051-BA47146DC8E4}" srcOrd="0" destOrd="0" presId="urn:microsoft.com/office/officeart/2005/8/layout/process5"/>
    <dgm:cxn modelId="{BF2C6337-8EE9-4A6B-9425-3CEFDD25512E}" type="presOf" srcId="{9FD6F9D7-E80C-41D1-8FF3-906745495F21}" destId="{32CE5A03-468D-429A-8CB0-57AA3B3F67CF}" srcOrd="1" destOrd="0" presId="urn:microsoft.com/office/officeart/2005/8/layout/process5"/>
    <dgm:cxn modelId="{2810A23E-CA2D-4222-BB0C-1C8214B72187}" type="presOf" srcId="{692D95BE-2681-454A-AA38-EF1465D5D2CC}" destId="{CA5AB7AD-7501-4C0C-9FEB-E0D0BB8D5870}" srcOrd="0" destOrd="0" presId="urn:microsoft.com/office/officeart/2005/8/layout/process5"/>
    <dgm:cxn modelId="{17FB773F-001E-4BA1-8FA2-C16960794163}" type="presOf" srcId="{2EF81E9B-E688-4908-AB7F-CC67F0401C95}" destId="{70CCEB5F-8865-4CFE-A264-78B98982752A}" srcOrd="1" destOrd="0" presId="urn:microsoft.com/office/officeart/2005/8/layout/process5"/>
    <dgm:cxn modelId="{F35C8C60-CCB9-479C-AAA9-A46E988179BA}" type="presOf" srcId="{E26A9779-BC67-44CC-842B-BC5568AF91DC}" destId="{C2569DF0-C72B-496C-920B-0E809F3C7E87}" srcOrd="0" destOrd="0" presId="urn:microsoft.com/office/officeart/2005/8/layout/process5"/>
    <dgm:cxn modelId="{62C4D261-1ADA-43D8-80E4-AA650576605A}" type="presOf" srcId="{30A3FCF5-680A-4356-B45B-9B2B12316E72}" destId="{BC0FF508-0827-4A17-A0EB-623AA65EF873}" srcOrd="1" destOrd="0" presId="urn:microsoft.com/office/officeart/2005/8/layout/process5"/>
    <dgm:cxn modelId="{9C877A49-8A85-40F5-89FA-BEDA2F33DD49}" type="presOf" srcId="{1D6481D2-10B4-4C0B-86D5-24B732385B08}" destId="{B8859FFE-2383-47B0-8B70-0EFF7A0BDAB0}" srcOrd="1" destOrd="0" presId="urn:microsoft.com/office/officeart/2005/8/layout/process5"/>
    <dgm:cxn modelId="{24728F4A-4B24-4A24-92B3-707C73D0520E}" srcId="{F7E5953E-CB58-44D3-BF8F-5657D06767E3}" destId="{E550C172-280B-46E2-850B-2E035AE1633C}" srcOrd="3" destOrd="0" parTransId="{C31EBB00-A4F6-4D3B-9639-8B3198023EC2}" sibTransId="{D67C8CF3-D608-43D8-AEB8-A3D1D0B69794}"/>
    <dgm:cxn modelId="{40E8D187-8FC2-4BE5-8E9D-EE7890A4B179}" type="presOf" srcId="{CED06384-DA7C-4E78-B19E-C92044D89A68}" destId="{60E2EA43-0C0E-49B3-8B47-0636BD215300}" srcOrd="1" destOrd="0" presId="urn:microsoft.com/office/officeart/2005/8/layout/process5"/>
    <dgm:cxn modelId="{3ED9808F-4614-44B1-BCDB-E7A41B61FA31}" type="presOf" srcId="{30A3FCF5-680A-4356-B45B-9B2B12316E72}" destId="{1AB26118-282F-43E5-AA53-0571E3A90C9C}" srcOrd="0" destOrd="0" presId="urn:microsoft.com/office/officeart/2005/8/layout/process5"/>
    <dgm:cxn modelId="{E20BEB9B-374D-4AA3-B6C9-86ED95423A81}" type="presOf" srcId="{2C2D98E0-0F66-4665-A06C-1FB7F233001D}" destId="{CE006F03-B12B-40B3-880C-8FB797946C10}" srcOrd="0" destOrd="0" presId="urn:microsoft.com/office/officeart/2005/8/layout/process5"/>
    <dgm:cxn modelId="{01FF399E-B137-4EEB-8CC1-46BEAA94A6B6}" type="presOf" srcId="{8946D081-6471-4658-A388-64A0F15BCB2D}" destId="{BC899217-1F03-4E29-8D3F-B8A5926CA8BB}" srcOrd="0" destOrd="0" presId="urn:microsoft.com/office/officeart/2005/8/layout/process5"/>
    <dgm:cxn modelId="{44B7C59E-FEE0-44DB-B52D-984CBB674978}" srcId="{F7E5953E-CB58-44D3-BF8F-5657D06767E3}" destId="{2C2D98E0-0F66-4665-A06C-1FB7F233001D}" srcOrd="5" destOrd="0" parTransId="{6018CA41-64B6-4410-B640-F1CCC459B85F}" sibTransId="{9FD6F9D7-E80C-41D1-8FF3-906745495F21}"/>
    <dgm:cxn modelId="{503BD4A1-D6D3-4ED4-BA52-1201F0E002A0}" type="presOf" srcId="{D67C8CF3-D608-43D8-AEB8-A3D1D0B69794}" destId="{2269E8BF-01D9-42AD-9FE5-45D764945069}" srcOrd="0" destOrd="0" presId="urn:microsoft.com/office/officeart/2005/8/layout/process5"/>
    <dgm:cxn modelId="{D3EEF7A6-9A4E-4D46-8507-88703A13C293}" type="presOf" srcId="{9FD6F9D7-E80C-41D1-8FF3-906745495F21}" destId="{DEA501FA-072D-4755-80A8-3905CF55B8C0}" srcOrd="0" destOrd="0" presId="urn:microsoft.com/office/officeart/2005/8/layout/process5"/>
    <dgm:cxn modelId="{2C9094A9-0B20-454C-988E-33D3008FBC37}" srcId="{F7E5953E-CB58-44D3-BF8F-5657D06767E3}" destId="{8946D081-6471-4658-A388-64A0F15BCB2D}" srcOrd="2" destOrd="0" parTransId="{C9F976BF-2840-4235-A0E4-798A1B063B3D}" sibTransId="{CED06384-DA7C-4E78-B19E-C92044D89A68}"/>
    <dgm:cxn modelId="{D20B29AE-D87C-4641-BE78-17366AFC6404}" type="presOf" srcId="{2EF81E9B-E688-4908-AB7F-CC67F0401C95}" destId="{74A85BFA-65E2-4F69-ACD9-B2A4FFD34FD5}" srcOrd="0" destOrd="0" presId="urn:microsoft.com/office/officeart/2005/8/layout/process5"/>
    <dgm:cxn modelId="{962CF3AE-CBA5-4FE0-A028-C3F6706F9899}" srcId="{F7E5953E-CB58-44D3-BF8F-5657D06767E3}" destId="{0E17D80B-528C-429D-ABEF-24B1BF5D8CD9}" srcOrd="6" destOrd="0" parTransId="{C09282E0-1D3E-4781-8B0C-CD26C9A9C873}" sibTransId="{2EF81E9B-E688-4908-AB7F-CC67F0401C95}"/>
    <dgm:cxn modelId="{0AC97BB1-3E98-4A5D-A2AB-3F2655133974}" type="presOf" srcId="{C14DCEE5-F9AE-4F53-981B-71CEB029EF6C}" destId="{BC367735-F1FE-41F1-896B-F130E45257D5}" srcOrd="0" destOrd="0" presId="urn:microsoft.com/office/officeart/2005/8/layout/process5"/>
    <dgm:cxn modelId="{239DEFB1-F03C-406E-92BC-30CC7D48529C}" type="presOf" srcId="{CED06384-DA7C-4E78-B19E-C92044D89A68}" destId="{385C40C7-67F7-424E-B2A1-6C63C77D5447}" srcOrd="0" destOrd="0" presId="urn:microsoft.com/office/officeart/2005/8/layout/process5"/>
    <dgm:cxn modelId="{B52E5FC3-0943-475C-ADC9-B8A43834B576}" srcId="{F7E5953E-CB58-44D3-BF8F-5657D06767E3}" destId="{C14DCEE5-F9AE-4F53-981B-71CEB029EF6C}" srcOrd="4" destOrd="0" parTransId="{87580812-39DD-499F-98C7-C01EA876943E}" sibTransId="{30A3FCF5-680A-4356-B45B-9B2B12316E72}"/>
    <dgm:cxn modelId="{54739EDB-A949-49DE-8075-16A80572244D}" type="presOf" srcId="{D67C8CF3-D608-43D8-AEB8-A3D1D0B69794}" destId="{0E4E4320-514F-42EF-9F39-3267DE3FD163}" srcOrd="1" destOrd="0" presId="urn:microsoft.com/office/officeart/2005/8/layout/process5"/>
    <dgm:cxn modelId="{ED029EE7-1636-4D61-AD05-58E8D0A2A364}" type="presOf" srcId="{F7E5953E-CB58-44D3-BF8F-5657D06767E3}" destId="{181AC3C3-4CE6-4F52-B3C0-D6CEF0EBB74C}" srcOrd="0" destOrd="0" presId="urn:microsoft.com/office/officeart/2005/8/layout/process5"/>
    <dgm:cxn modelId="{EB2F04EF-8128-451D-9CDC-371203A3D7B1}" type="presOf" srcId="{0CF6B9FF-A117-40FE-9DC1-CCBCDB277884}" destId="{45D721F3-87B3-4583-BF51-7E2B90386AF7}" srcOrd="0" destOrd="0" presId="urn:microsoft.com/office/officeart/2005/8/layout/process5"/>
    <dgm:cxn modelId="{971CCBF3-5DC3-4A53-9D2E-78D244BF37CE}" srcId="{F7E5953E-CB58-44D3-BF8F-5657D06767E3}" destId="{25A75245-F883-4F2C-B7CF-B21142D459AB}" srcOrd="0" destOrd="0" parTransId="{13CAD7E9-E234-4B9A-97CA-CACA92BD4EBF}" sibTransId="{E26A9779-BC67-44CC-842B-BC5568AF91DC}"/>
    <dgm:cxn modelId="{7E618CFE-AD46-4834-ABCF-EBAA5024E4E4}" type="presOf" srcId="{E26A9779-BC67-44CC-842B-BC5568AF91DC}" destId="{743A026D-30F6-465A-8B55-C526D55BF779}" srcOrd="1" destOrd="0" presId="urn:microsoft.com/office/officeart/2005/8/layout/process5"/>
    <dgm:cxn modelId="{739087D8-A8A2-443B-ADA2-F202018AA600}" type="presParOf" srcId="{181AC3C3-4CE6-4F52-B3C0-D6CEF0EBB74C}" destId="{6123A2C0-B078-4CE4-8051-BA47146DC8E4}" srcOrd="0" destOrd="0" presId="urn:microsoft.com/office/officeart/2005/8/layout/process5"/>
    <dgm:cxn modelId="{79A35D03-014B-413B-890A-59CF9ABC4E6E}" type="presParOf" srcId="{181AC3C3-4CE6-4F52-B3C0-D6CEF0EBB74C}" destId="{C2569DF0-C72B-496C-920B-0E809F3C7E87}" srcOrd="1" destOrd="0" presId="urn:microsoft.com/office/officeart/2005/8/layout/process5"/>
    <dgm:cxn modelId="{F1C8FE64-500B-489B-95C1-2CE0B0C5AF44}" type="presParOf" srcId="{C2569DF0-C72B-496C-920B-0E809F3C7E87}" destId="{743A026D-30F6-465A-8B55-C526D55BF779}" srcOrd="0" destOrd="0" presId="urn:microsoft.com/office/officeart/2005/8/layout/process5"/>
    <dgm:cxn modelId="{A3F32632-937F-41F4-B211-43913DD09D9B}" type="presParOf" srcId="{181AC3C3-4CE6-4F52-B3C0-D6CEF0EBB74C}" destId="{CA5AB7AD-7501-4C0C-9FEB-E0D0BB8D5870}" srcOrd="2" destOrd="0" presId="urn:microsoft.com/office/officeart/2005/8/layout/process5"/>
    <dgm:cxn modelId="{55787BE1-0069-4BD4-BC5F-409A3BD24CB0}" type="presParOf" srcId="{181AC3C3-4CE6-4F52-B3C0-D6CEF0EBB74C}" destId="{3DA0ECFD-D22E-4C8B-95F2-E4A1F1C8579A}" srcOrd="3" destOrd="0" presId="urn:microsoft.com/office/officeart/2005/8/layout/process5"/>
    <dgm:cxn modelId="{1FFC9CB0-B49C-42DD-8BFA-0094F93A80EC}" type="presParOf" srcId="{3DA0ECFD-D22E-4C8B-95F2-E4A1F1C8579A}" destId="{B8859FFE-2383-47B0-8B70-0EFF7A0BDAB0}" srcOrd="0" destOrd="0" presId="urn:microsoft.com/office/officeart/2005/8/layout/process5"/>
    <dgm:cxn modelId="{B004D019-C2CF-42AF-AA8B-9A18C7C060F1}" type="presParOf" srcId="{181AC3C3-4CE6-4F52-B3C0-D6CEF0EBB74C}" destId="{BC899217-1F03-4E29-8D3F-B8A5926CA8BB}" srcOrd="4" destOrd="0" presId="urn:microsoft.com/office/officeart/2005/8/layout/process5"/>
    <dgm:cxn modelId="{DBA1313C-1C22-4A1A-900F-F337B39D7BB6}" type="presParOf" srcId="{181AC3C3-4CE6-4F52-B3C0-D6CEF0EBB74C}" destId="{385C40C7-67F7-424E-B2A1-6C63C77D5447}" srcOrd="5" destOrd="0" presId="urn:microsoft.com/office/officeart/2005/8/layout/process5"/>
    <dgm:cxn modelId="{442F6D0D-4FB7-4851-AA02-8FB6CAB93838}" type="presParOf" srcId="{385C40C7-67F7-424E-B2A1-6C63C77D5447}" destId="{60E2EA43-0C0E-49B3-8B47-0636BD215300}" srcOrd="0" destOrd="0" presId="urn:microsoft.com/office/officeart/2005/8/layout/process5"/>
    <dgm:cxn modelId="{7CDC2AA7-1DD2-4101-A193-E3E7AC938B51}" type="presParOf" srcId="{181AC3C3-4CE6-4F52-B3C0-D6CEF0EBB74C}" destId="{5EF7F575-B243-4C86-933D-772FD23D1D55}" srcOrd="6" destOrd="0" presId="urn:microsoft.com/office/officeart/2005/8/layout/process5"/>
    <dgm:cxn modelId="{7187BE53-1717-4D33-9EFC-C7CF494184A4}" type="presParOf" srcId="{181AC3C3-4CE6-4F52-B3C0-D6CEF0EBB74C}" destId="{2269E8BF-01D9-42AD-9FE5-45D764945069}" srcOrd="7" destOrd="0" presId="urn:microsoft.com/office/officeart/2005/8/layout/process5"/>
    <dgm:cxn modelId="{4FA91669-AD9A-4EA4-80EB-B6C2C689AF6E}" type="presParOf" srcId="{2269E8BF-01D9-42AD-9FE5-45D764945069}" destId="{0E4E4320-514F-42EF-9F39-3267DE3FD163}" srcOrd="0" destOrd="0" presId="urn:microsoft.com/office/officeart/2005/8/layout/process5"/>
    <dgm:cxn modelId="{3188AC2E-6085-41D1-98C1-A9020C007BF6}" type="presParOf" srcId="{181AC3C3-4CE6-4F52-B3C0-D6CEF0EBB74C}" destId="{BC367735-F1FE-41F1-896B-F130E45257D5}" srcOrd="8" destOrd="0" presId="urn:microsoft.com/office/officeart/2005/8/layout/process5"/>
    <dgm:cxn modelId="{09C84693-34A1-4692-8144-56957ECF964F}" type="presParOf" srcId="{181AC3C3-4CE6-4F52-B3C0-D6CEF0EBB74C}" destId="{1AB26118-282F-43E5-AA53-0571E3A90C9C}" srcOrd="9" destOrd="0" presId="urn:microsoft.com/office/officeart/2005/8/layout/process5"/>
    <dgm:cxn modelId="{6195296C-4732-45E7-B57B-EA4F0D2B4C5A}" type="presParOf" srcId="{1AB26118-282F-43E5-AA53-0571E3A90C9C}" destId="{BC0FF508-0827-4A17-A0EB-623AA65EF873}" srcOrd="0" destOrd="0" presId="urn:microsoft.com/office/officeart/2005/8/layout/process5"/>
    <dgm:cxn modelId="{734F34CB-1020-4083-BF10-C94D34D25935}" type="presParOf" srcId="{181AC3C3-4CE6-4F52-B3C0-D6CEF0EBB74C}" destId="{CE006F03-B12B-40B3-880C-8FB797946C10}" srcOrd="10" destOrd="0" presId="urn:microsoft.com/office/officeart/2005/8/layout/process5"/>
    <dgm:cxn modelId="{20A99BE4-ED67-4D9D-AC5F-92F9CC4D6509}" type="presParOf" srcId="{181AC3C3-4CE6-4F52-B3C0-D6CEF0EBB74C}" destId="{DEA501FA-072D-4755-80A8-3905CF55B8C0}" srcOrd="11" destOrd="0" presId="urn:microsoft.com/office/officeart/2005/8/layout/process5"/>
    <dgm:cxn modelId="{5A330F9B-AF98-4606-B424-3902213F545A}" type="presParOf" srcId="{DEA501FA-072D-4755-80A8-3905CF55B8C0}" destId="{32CE5A03-468D-429A-8CB0-57AA3B3F67CF}" srcOrd="0" destOrd="0" presId="urn:microsoft.com/office/officeart/2005/8/layout/process5"/>
    <dgm:cxn modelId="{EF8D02F2-8D95-4282-818F-CBD626D299A7}" type="presParOf" srcId="{181AC3C3-4CE6-4F52-B3C0-D6CEF0EBB74C}" destId="{2B69795E-8CCD-4861-B82C-D1A192778163}" srcOrd="12" destOrd="0" presId="urn:microsoft.com/office/officeart/2005/8/layout/process5"/>
    <dgm:cxn modelId="{92B61D8D-A4AC-4864-BCB6-C6D8488BC00E}" type="presParOf" srcId="{181AC3C3-4CE6-4F52-B3C0-D6CEF0EBB74C}" destId="{74A85BFA-65E2-4F69-ACD9-B2A4FFD34FD5}" srcOrd="13" destOrd="0" presId="urn:microsoft.com/office/officeart/2005/8/layout/process5"/>
    <dgm:cxn modelId="{06CE33AF-0073-4CA9-9BFD-7112A6CA23EB}" type="presParOf" srcId="{74A85BFA-65E2-4F69-ACD9-B2A4FFD34FD5}" destId="{70CCEB5F-8865-4CFE-A264-78B98982752A}" srcOrd="0" destOrd="0" presId="urn:microsoft.com/office/officeart/2005/8/layout/process5"/>
    <dgm:cxn modelId="{7B47CEC2-EF5D-45FF-A21E-EB64BC4F9A92}" type="presParOf" srcId="{181AC3C3-4CE6-4F52-B3C0-D6CEF0EBB74C}" destId="{45D721F3-87B3-4583-BF51-7E2B90386AF7}" srcOrd="14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35318E-AC6F-4702-B212-8177391166D3}">
      <dsp:nvSpPr>
        <dsp:cNvPr id="0" name=""/>
        <dsp:cNvSpPr/>
      </dsp:nvSpPr>
      <dsp:spPr>
        <a:xfrm>
          <a:off x="36888" y="28574"/>
          <a:ext cx="3699820" cy="32453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77216" rIns="135128" bIns="77216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chemeClr val="accent1"/>
            </a:buClr>
            <a:buSzPct val="80000"/>
            <a:buFont typeface="Wingdings 3" charset="2"/>
            <a:buNone/>
          </a:pPr>
          <a:r>
            <a:rPr lang="es-MX" sz="1900" b="1" kern="1200" noProof="0" dirty="0">
              <a:solidFill>
                <a:prstClr val="white"/>
              </a:solidFill>
              <a:latin typeface="Montserrat" panose="00000500000000000000" pitchFamily="2" charset="0"/>
              <a:ea typeface="+mn-ea"/>
              <a:cs typeface="Arial" panose="020B0604020202020204" pitchFamily="34" charset="0"/>
            </a:rPr>
            <a:t>Directos</a:t>
          </a:r>
        </a:p>
      </dsp:txBody>
      <dsp:txXfrm>
        <a:off x="36888" y="28574"/>
        <a:ext cx="3699820" cy="324534"/>
      </dsp:txXfrm>
    </dsp:sp>
    <dsp:sp modelId="{004905D5-615A-4448-B079-15AF166C0F8F}">
      <dsp:nvSpPr>
        <dsp:cNvPr id="0" name=""/>
        <dsp:cNvSpPr/>
      </dsp:nvSpPr>
      <dsp:spPr>
        <a:xfrm>
          <a:off x="33670" y="366148"/>
          <a:ext cx="3699820" cy="4265730"/>
        </a:xfrm>
        <a:prstGeom prst="rect">
          <a:avLst/>
        </a:prstGeom>
        <a:solidFill>
          <a:schemeClr val="bg1">
            <a:alpha val="90000"/>
          </a:schemeClr>
        </a:solidFill>
        <a:ln w="19050" cap="rnd" cmpd="sng" algn="ctr">
          <a:solidFill>
            <a:schemeClr val="accent1"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346" tIns="101346" rIns="135128" bIns="152019" numCol="1" spcCol="1270" anchor="t" anchorCtr="0">
          <a:noAutofit/>
        </a:bodyPr>
        <a:lstStyle/>
        <a:p>
          <a:pPr marL="180975" lvl="1" indent="-180975" algn="just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chemeClr val="accent1"/>
            </a:buClr>
            <a:buSzPct val="80000"/>
            <a:buFont typeface="Wingdings" panose="05000000000000000000" pitchFamily="2" charset="2"/>
            <a:buChar char="§"/>
          </a:pPr>
          <a:r>
            <a:rPr lang="es-MX" sz="1900" kern="1200" noProof="0" dirty="0">
              <a:solidFill>
                <a:schemeClr val="tx1">
                  <a:lumMod val="75000"/>
                  <a:lumOff val="25000"/>
                </a:schemeClr>
              </a:solidFill>
              <a:latin typeface="Montserrat" panose="00000500000000000000" pitchFamily="2" charset="0"/>
            </a:rPr>
            <a:t>Secretarías, Institutos y/o Consejos Estatales de Cultura</a:t>
          </a:r>
          <a:endParaRPr lang="es-MX" sz="1900" kern="1200" noProof="0" dirty="0">
            <a:latin typeface="Montserrat" panose="00000500000000000000" pitchFamily="2" charset="0"/>
          </a:endParaRPr>
        </a:p>
        <a:p>
          <a:pPr marL="180975" lvl="1" indent="-180975" algn="just" defTabSz="2667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chemeClr val="accent1"/>
            </a:buClr>
            <a:buSzPct val="80000"/>
            <a:buFont typeface="Wingdings" panose="05000000000000000000" pitchFamily="2" charset="2"/>
            <a:buChar char="§"/>
          </a:pPr>
          <a:endParaRPr lang="es-MX" sz="600" kern="1200" noProof="0" dirty="0">
            <a:latin typeface="Montserrat" panose="00000500000000000000" pitchFamily="2" charset="0"/>
          </a:endParaRPr>
        </a:p>
        <a:p>
          <a:pPr marL="180975" lvl="1" indent="-180975" algn="just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chemeClr val="accent1"/>
            </a:buClr>
            <a:buSzPct val="80000"/>
            <a:buFont typeface="Wingdings" panose="05000000000000000000" pitchFamily="2" charset="2"/>
            <a:buChar char="§"/>
          </a:pPr>
          <a:r>
            <a:rPr lang="es-MX" sz="1900" kern="1200" noProof="0" dirty="0">
              <a:solidFill>
                <a:schemeClr val="tx1">
                  <a:lumMod val="75000"/>
                  <a:lumOff val="25000"/>
                </a:schemeClr>
              </a:solidFill>
              <a:latin typeface="Montserrat" panose="00000500000000000000" pitchFamily="2" charset="0"/>
            </a:rPr>
            <a:t>Gobiernos Municipales</a:t>
          </a:r>
          <a:endParaRPr lang="es-MX" sz="1900" kern="1200" noProof="0" dirty="0">
            <a:latin typeface="Montserrat" panose="00000500000000000000" pitchFamily="2" charset="0"/>
          </a:endParaRPr>
        </a:p>
        <a:p>
          <a:pPr marL="180975" lvl="1" indent="-180975" algn="just" defTabSz="2667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chemeClr val="accent1"/>
            </a:buClr>
            <a:buSzPct val="80000"/>
            <a:buFont typeface="Wingdings" panose="05000000000000000000" pitchFamily="2" charset="2"/>
            <a:buChar char="§"/>
          </a:pPr>
          <a:endParaRPr lang="es-MX" sz="600" kern="1200" noProof="0" dirty="0">
            <a:latin typeface="Montserrat" panose="00000500000000000000" pitchFamily="2" charset="0"/>
          </a:endParaRPr>
        </a:p>
        <a:p>
          <a:pPr marL="180975" lvl="1" indent="-180975" algn="just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chemeClr val="accent1"/>
            </a:buClr>
            <a:buSzPct val="80000"/>
            <a:buFont typeface="Wingdings" panose="05000000000000000000" pitchFamily="2" charset="2"/>
            <a:buChar char="§"/>
          </a:pPr>
          <a:r>
            <a:rPr lang="es-MX" sz="1900" kern="1200" noProof="0" dirty="0">
              <a:solidFill>
                <a:schemeClr val="tx1">
                  <a:lumMod val="75000"/>
                  <a:lumOff val="25000"/>
                </a:schemeClr>
              </a:solidFill>
              <a:latin typeface="Montserrat" panose="00000500000000000000" pitchFamily="2" charset="0"/>
            </a:rPr>
            <a:t>Instancias de Cultura Municipales (con personalidad jurídica propia)</a:t>
          </a:r>
          <a:endParaRPr lang="es-MX" sz="1900" kern="1200" noProof="0" dirty="0">
            <a:latin typeface="Montserrat" panose="00000500000000000000" pitchFamily="2" charset="0"/>
          </a:endParaRPr>
        </a:p>
        <a:p>
          <a:pPr marL="180975" lvl="1" indent="-180975" algn="just" defTabSz="2667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chemeClr val="accent1"/>
            </a:buClr>
            <a:buSzPct val="80000"/>
            <a:buFont typeface="Wingdings" panose="05000000000000000000" pitchFamily="2" charset="2"/>
            <a:buChar char="§"/>
          </a:pPr>
          <a:endParaRPr lang="es-MX" sz="600" kern="1200" noProof="0" dirty="0">
            <a:latin typeface="Montserrat" panose="00000500000000000000" pitchFamily="2" charset="0"/>
          </a:endParaRPr>
        </a:p>
        <a:p>
          <a:pPr marL="180975" lvl="1" indent="-180975" algn="just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chemeClr val="accent1"/>
            </a:buClr>
            <a:buSzPct val="80000"/>
            <a:buFont typeface="Wingdings" panose="05000000000000000000" pitchFamily="2" charset="2"/>
            <a:buChar char="§"/>
          </a:pPr>
          <a:r>
            <a:rPr lang="es-MX" sz="1900" kern="1200" noProof="0" dirty="0">
              <a:solidFill>
                <a:schemeClr val="tx1">
                  <a:lumMod val="75000"/>
                  <a:lumOff val="25000"/>
                </a:schemeClr>
              </a:solidFill>
              <a:latin typeface="Montserrat" panose="00000500000000000000" pitchFamily="2" charset="0"/>
            </a:rPr>
            <a:t>Universidades Públicas Estatales</a:t>
          </a:r>
          <a:endParaRPr lang="es-MX" sz="1900" kern="1200" noProof="0" dirty="0">
            <a:latin typeface="Montserrat" panose="00000500000000000000" pitchFamily="2" charset="0"/>
          </a:endParaRPr>
        </a:p>
        <a:p>
          <a:pPr marL="180975" lvl="1" indent="-180975" algn="just" defTabSz="2667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chemeClr val="accent1"/>
            </a:buClr>
            <a:buSzPct val="80000"/>
            <a:buFont typeface="Wingdings" panose="05000000000000000000" pitchFamily="2" charset="2"/>
            <a:buChar char="§"/>
          </a:pPr>
          <a:endParaRPr lang="es-MX" sz="600" kern="1200" noProof="0" dirty="0">
            <a:latin typeface="Montserrat" panose="00000500000000000000" pitchFamily="2" charset="0"/>
          </a:endParaRPr>
        </a:p>
        <a:p>
          <a:pPr marL="180975" lvl="1" indent="-180975" algn="just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chemeClr val="accent1"/>
            </a:buClr>
            <a:buSzPct val="80000"/>
            <a:buFont typeface="Wingdings" panose="05000000000000000000" pitchFamily="2" charset="2"/>
            <a:buChar char="§"/>
          </a:pPr>
          <a:r>
            <a:rPr lang="es-MX" sz="1900" kern="1200" noProof="0" dirty="0">
              <a:solidFill>
                <a:schemeClr val="tx1">
                  <a:lumMod val="75000"/>
                  <a:lumOff val="25000"/>
                </a:schemeClr>
              </a:solidFill>
              <a:latin typeface="Montserrat" panose="00000500000000000000" pitchFamily="2" charset="0"/>
            </a:rPr>
            <a:t>OSC sin fines de lucro, con fines de promoción y fomento de las artes</a:t>
          </a:r>
          <a:endParaRPr lang="es-MX" sz="1900" kern="1200" noProof="0" dirty="0">
            <a:latin typeface="Montserrat" panose="00000500000000000000" pitchFamily="2" charset="0"/>
          </a:endParaRPr>
        </a:p>
      </dsp:txBody>
      <dsp:txXfrm>
        <a:off x="33670" y="366148"/>
        <a:ext cx="3699820" cy="4265730"/>
      </dsp:txXfrm>
    </dsp:sp>
    <dsp:sp modelId="{B0D8E86F-2272-4C80-96A6-BECD358AFF12}">
      <dsp:nvSpPr>
        <dsp:cNvPr id="0" name=""/>
        <dsp:cNvSpPr/>
      </dsp:nvSpPr>
      <dsp:spPr>
        <a:xfrm>
          <a:off x="4217871" y="28574"/>
          <a:ext cx="3699820" cy="32453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77216" rIns="135128" bIns="77216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900" b="1" kern="1200" noProof="0" dirty="0">
              <a:latin typeface="Montserrat" panose="00000500000000000000" pitchFamily="2" charset="0"/>
              <a:cs typeface="Arial" panose="020B0604020202020204" pitchFamily="34" charset="0"/>
            </a:rPr>
            <a:t>Indirectos</a:t>
          </a:r>
          <a:endParaRPr lang="es-MX" sz="1900" kern="1200" noProof="0" dirty="0">
            <a:latin typeface="Montserrat" panose="00000500000000000000" pitchFamily="2" charset="0"/>
          </a:endParaRPr>
        </a:p>
      </dsp:txBody>
      <dsp:txXfrm>
        <a:off x="4217871" y="28574"/>
        <a:ext cx="3699820" cy="324534"/>
      </dsp:txXfrm>
    </dsp:sp>
    <dsp:sp modelId="{E4631A45-061B-49E2-A7FB-597CD722C998}">
      <dsp:nvSpPr>
        <dsp:cNvPr id="0" name=""/>
        <dsp:cNvSpPr/>
      </dsp:nvSpPr>
      <dsp:spPr>
        <a:xfrm>
          <a:off x="4217871" y="374296"/>
          <a:ext cx="3699820" cy="4265730"/>
        </a:xfrm>
        <a:prstGeom prst="rect">
          <a:avLst/>
        </a:prstGeom>
        <a:solidFill>
          <a:schemeClr val="bg1">
            <a:alpha val="90000"/>
          </a:schemeClr>
        </a:solidFill>
        <a:ln w="19050" cap="rnd" cmpd="sng" algn="ctr">
          <a:solidFill>
            <a:schemeClr val="accent1"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346" tIns="101346" rIns="135128" bIns="152019" numCol="1" spcCol="1270" anchor="t" anchorCtr="0">
          <a:noAutofit/>
        </a:bodyPr>
        <a:lstStyle/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rgbClr val="90C226"/>
            </a:buClr>
            <a:buSzPct val="80000"/>
            <a:buFont typeface="Wingdings" panose="05000000000000000000" pitchFamily="2" charset="2"/>
            <a:buChar char="§"/>
          </a:pPr>
          <a:r>
            <a:rPr lang="es-MX" sz="1900" kern="1200" noProof="0" dirty="0">
              <a:solidFill>
                <a:prstClr val="black">
                  <a:lumMod val="75000"/>
                  <a:lumOff val="25000"/>
                </a:prstClr>
              </a:solidFill>
              <a:latin typeface="Montserrat" panose="00000500000000000000" pitchFamily="2" charset="0"/>
              <a:ea typeface="+mn-ea"/>
              <a:cs typeface="+mn-cs"/>
            </a:rPr>
            <a:t>Artistas, conferencistas, talleristas, curadores, académicos, museógrafo y/o grupos artísticos</a:t>
          </a:r>
        </a:p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rgbClr val="90C226"/>
            </a:buClr>
            <a:buSzPct val="80000"/>
            <a:buFont typeface="Wingdings" panose="05000000000000000000" pitchFamily="2" charset="2"/>
            <a:buChar char="§"/>
          </a:pPr>
          <a:endParaRPr lang="es-MX" sz="1900" kern="1200" noProof="0" dirty="0">
            <a:solidFill>
              <a:prstClr val="black">
                <a:lumMod val="75000"/>
                <a:lumOff val="25000"/>
              </a:prstClr>
            </a:solidFill>
            <a:latin typeface="Montserrat" panose="00000500000000000000" pitchFamily="2" charset="0"/>
            <a:ea typeface="+mn-ea"/>
            <a:cs typeface="+mn-cs"/>
          </a:endParaRPr>
        </a:p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rgbClr val="90C226"/>
            </a:buClr>
            <a:buSzPct val="80000"/>
            <a:buFont typeface="Wingdings" panose="05000000000000000000" pitchFamily="2" charset="2"/>
            <a:buChar char="§"/>
          </a:pPr>
          <a:r>
            <a:rPr lang="es-MX" sz="1900" kern="1200" noProof="0" dirty="0">
              <a:solidFill>
                <a:prstClr val="black">
                  <a:lumMod val="75000"/>
                  <a:lumOff val="25000"/>
                </a:prstClr>
              </a:solidFill>
              <a:latin typeface="Montserrat" panose="00000500000000000000" pitchFamily="2" charset="0"/>
              <a:ea typeface="+mn-ea"/>
              <a:cs typeface="+mn-cs"/>
            </a:rPr>
            <a:t>Agentes colaboradores</a:t>
          </a:r>
        </a:p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rgbClr val="90C226"/>
            </a:buClr>
            <a:buSzPct val="80000"/>
            <a:buFont typeface="Wingdings" panose="05000000000000000000" pitchFamily="2" charset="2"/>
            <a:buChar char="§"/>
          </a:pPr>
          <a:endParaRPr lang="es-MX" sz="1900" kern="1200" noProof="0" dirty="0">
            <a:solidFill>
              <a:prstClr val="black">
                <a:lumMod val="75000"/>
                <a:lumOff val="25000"/>
              </a:prstClr>
            </a:solidFill>
            <a:latin typeface="Montserrat" panose="00000500000000000000" pitchFamily="2" charset="0"/>
            <a:ea typeface="+mn-ea"/>
            <a:cs typeface="+mn-cs"/>
          </a:endParaRPr>
        </a:p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rgbClr val="90C226"/>
            </a:buClr>
            <a:buSzPct val="80000"/>
            <a:buFont typeface="Wingdings" panose="05000000000000000000" pitchFamily="2" charset="2"/>
            <a:buChar char="§"/>
          </a:pPr>
          <a:r>
            <a:rPr lang="es-MX" sz="1900" kern="1200" noProof="0" dirty="0">
              <a:solidFill>
                <a:prstClr val="black">
                  <a:lumMod val="75000"/>
                  <a:lumOff val="25000"/>
                </a:prstClr>
              </a:solidFill>
              <a:latin typeface="Montserrat" panose="00000500000000000000" pitchFamily="2" charset="0"/>
              <a:ea typeface="+mn-ea"/>
              <a:cs typeface="+mn-cs"/>
            </a:rPr>
            <a:t>Población en general </a:t>
          </a:r>
        </a:p>
      </dsp:txBody>
      <dsp:txXfrm>
        <a:off x="4217871" y="374296"/>
        <a:ext cx="3699820" cy="426573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36E10F-D3A3-46CD-B9E6-610B9B38A436}">
      <dsp:nvSpPr>
        <dsp:cNvPr id="0" name=""/>
        <dsp:cNvSpPr/>
      </dsp:nvSpPr>
      <dsp:spPr>
        <a:xfrm>
          <a:off x="183354" y="436005"/>
          <a:ext cx="8174739" cy="5484262"/>
        </a:xfrm>
        <a:prstGeom prst="rect">
          <a:avLst/>
        </a:prstGeom>
        <a:solidFill>
          <a:schemeClr val="bg1"/>
        </a:solidFill>
        <a:ln w="76200">
          <a:solidFill>
            <a:srgbClr val="92D050"/>
          </a:solidFill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z="-190500" contourW="44450" prstMaterial="matte">
          <a:bevelT w="63500" h="63500" prst="artDeco"/>
          <a:contourClr>
            <a:srgbClr val="FFFFFF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8D869F9F-127C-40BC-ADB7-777E6AE50A74}">
      <dsp:nvSpPr>
        <dsp:cNvPr id="0" name=""/>
        <dsp:cNvSpPr/>
      </dsp:nvSpPr>
      <dsp:spPr>
        <a:xfrm>
          <a:off x="317060" y="1118310"/>
          <a:ext cx="3512884" cy="46093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195" tIns="36195" rIns="36195" bIns="36195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1900" kern="1200" dirty="0">
            <a:latin typeface="Montserrat" panose="00000500000000000000" pitchFamily="2" charset="0"/>
          </a:endParaRPr>
        </a:p>
        <a:p>
          <a:pPr marL="0" lvl="1" indent="0" algn="just" defTabSz="666750">
            <a:lnSpc>
              <a:spcPct val="100000"/>
            </a:lnSpc>
            <a:spcBef>
              <a:spcPct val="0"/>
            </a:spcBef>
            <a:spcAft>
              <a:spcPct val="15000"/>
            </a:spcAft>
            <a:buClr>
              <a:schemeClr val="accent1"/>
            </a:buClr>
            <a:buSzPct val="80000"/>
            <a:buFont typeface="Wingdings 3" charset="2"/>
            <a:buNone/>
          </a:pPr>
          <a:r>
            <a:rPr lang="es-MX" sz="1500" kern="1200" noProof="0" dirty="0">
              <a:latin typeface="Montserrat" panose="00000500000000000000" pitchFamily="2" charset="0"/>
            </a:rPr>
            <a:t>Para PROFEST, es un evento artístico temático o multidisciplinario en el que se programan actividades escénicas, visuales, cinematográficas, diseño, gastronómicas y/o literarias, en un determinado tiempo en el territorio nacional, que se realiza en el territorio nacional y que es organizado por una institución pública o una OSC.</a:t>
          </a:r>
        </a:p>
        <a:p>
          <a:pPr marL="0" lvl="1" indent="0" algn="just" defTabSz="666750">
            <a:lnSpc>
              <a:spcPct val="100000"/>
            </a:lnSpc>
            <a:spcBef>
              <a:spcPct val="0"/>
            </a:spcBef>
            <a:spcAft>
              <a:spcPct val="15000"/>
            </a:spcAft>
            <a:buClr>
              <a:schemeClr val="accent1"/>
            </a:buClr>
            <a:buSzPct val="80000"/>
            <a:buFont typeface="Wingdings 3" charset="2"/>
            <a:buNone/>
          </a:pPr>
          <a:endParaRPr lang="es-MX" sz="1500" kern="1200" noProof="0" dirty="0">
            <a:latin typeface="Montserrat" panose="00000500000000000000" pitchFamily="2" charset="0"/>
          </a:endParaRPr>
        </a:p>
        <a:p>
          <a:pPr marL="0" lvl="1" indent="0" algn="just" defTabSz="666750">
            <a:lnSpc>
              <a:spcPct val="100000"/>
            </a:lnSpc>
            <a:spcBef>
              <a:spcPct val="0"/>
            </a:spcBef>
            <a:spcAft>
              <a:spcPct val="15000"/>
            </a:spcAft>
            <a:buClr>
              <a:schemeClr val="accent1"/>
            </a:buClr>
            <a:buSzPct val="80000"/>
            <a:buFont typeface="Wingdings 3" charset="2"/>
            <a:buNone/>
          </a:pPr>
          <a:r>
            <a:rPr lang="es-MX" sz="1500" kern="1200" noProof="0" dirty="0">
              <a:latin typeface="Montserrat" panose="00000500000000000000" pitchFamily="2" charset="0"/>
            </a:rPr>
            <a:t>La importancia de los festivales reside en el impacto que provoca en la comunidad y el territorio donde se realiza.</a:t>
          </a:r>
        </a:p>
      </dsp:txBody>
      <dsp:txXfrm>
        <a:off x="317060" y="1118310"/>
        <a:ext cx="3512884" cy="4609355"/>
      </dsp:txXfrm>
    </dsp:sp>
    <dsp:sp modelId="{BA762611-AA65-4916-A5D0-56C6CE86D5BD}">
      <dsp:nvSpPr>
        <dsp:cNvPr id="0" name=""/>
        <dsp:cNvSpPr/>
      </dsp:nvSpPr>
      <dsp:spPr>
        <a:xfrm>
          <a:off x="4441687" y="1300736"/>
          <a:ext cx="3665375" cy="47087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195" tIns="36195" rIns="36195" bIns="36195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1900" kern="1200" dirty="0">
            <a:latin typeface="Montserrat" panose="00000500000000000000" pitchFamily="2" charset="0"/>
          </a:endParaRPr>
        </a:p>
        <a:p>
          <a:pPr marL="0" lvl="1" indent="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s-MX" sz="1500" kern="1200" dirty="0">
              <a:latin typeface="Montserrat" panose="00000500000000000000" pitchFamily="2" charset="0"/>
              <a:cs typeface="Arial" panose="020B0604020202020204" pitchFamily="34" charset="0"/>
            </a:rPr>
            <a:t>No son considerados como Festivales en PROFEST:</a:t>
          </a:r>
          <a:endParaRPr lang="es-MX" sz="1500" kern="1200" dirty="0">
            <a:latin typeface="Montserrat" panose="00000500000000000000" pitchFamily="2" charset="0"/>
          </a:endParaRPr>
        </a:p>
        <a:p>
          <a:pPr marL="228600" lvl="2" indent="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s-MX" sz="1500" kern="1200" dirty="0">
            <a:latin typeface="Montserrat" panose="00000500000000000000" pitchFamily="2" charset="0"/>
            <a:cs typeface="Arial" panose="020B0604020202020204" pitchFamily="34" charset="0"/>
          </a:endParaRPr>
        </a:p>
        <a:p>
          <a:pPr marL="447675" lvl="3" indent="-2667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§"/>
          </a:pPr>
          <a:r>
            <a:rPr lang="es-MX" sz="1500" kern="1200" dirty="0">
              <a:latin typeface="Montserrat" panose="00000500000000000000" pitchFamily="2" charset="0"/>
              <a:cs typeface="Arial" panose="020B0604020202020204" pitchFamily="34" charset="0"/>
            </a:rPr>
            <a:t>Festejos o eventos periódicos como: domingos culturales o verbenas populares</a:t>
          </a:r>
        </a:p>
        <a:p>
          <a:pPr marL="447675" lvl="3" indent="-2667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§"/>
          </a:pPr>
          <a:r>
            <a:rPr lang="es-MX" sz="1500" kern="1200" dirty="0">
              <a:latin typeface="Montserrat" panose="00000500000000000000" pitchFamily="2" charset="0"/>
              <a:cs typeface="Arial" panose="020B0604020202020204" pitchFamily="34" charset="0"/>
            </a:rPr>
            <a:t>Programación extendida </a:t>
          </a:r>
        </a:p>
        <a:p>
          <a:pPr marL="447675" lvl="3" indent="-2667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§"/>
          </a:pPr>
          <a:r>
            <a:rPr lang="es-MX" sz="1500" kern="1200" dirty="0">
              <a:latin typeface="Montserrat" panose="00000500000000000000" pitchFamily="2" charset="0"/>
              <a:cs typeface="Arial" panose="020B0604020202020204" pitchFamily="34" charset="0"/>
            </a:rPr>
            <a:t>Fiestas patronales</a:t>
          </a:r>
        </a:p>
        <a:p>
          <a:pPr marL="447675" lvl="3" indent="-2667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§"/>
          </a:pPr>
          <a:r>
            <a:rPr lang="es-MX" sz="1500" kern="1200" dirty="0">
              <a:latin typeface="Montserrat" panose="00000500000000000000" pitchFamily="2" charset="0"/>
              <a:cs typeface="Arial" panose="020B0604020202020204" pitchFamily="34" charset="0"/>
            </a:rPr>
            <a:t>Fiestas patrias</a:t>
          </a:r>
        </a:p>
        <a:p>
          <a:pPr marL="447675" lvl="3" indent="-2667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§"/>
          </a:pPr>
          <a:r>
            <a:rPr lang="es-MX" sz="1500" kern="1200" dirty="0">
              <a:latin typeface="Montserrat" panose="00000500000000000000" pitchFamily="2" charset="0"/>
              <a:cs typeface="Arial" panose="020B0604020202020204" pitchFamily="34" charset="0"/>
            </a:rPr>
            <a:t>Jornadas</a:t>
          </a:r>
        </a:p>
        <a:p>
          <a:pPr marL="447675" lvl="3" indent="-2667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§"/>
          </a:pPr>
          <a:r>
            <a:rPr lang="es-MX" sz="1500" kern="1200" dirty="0">
              <a:latin typeface="Montserrat" panose="00000500000000000000" pitchFamily="2" charset="0"/>
              <a:cs typeface="Arial" panose="020B0604020202020204" pitchFamily="34" charset="0"/>
            </a:rPr>
            <a:t>Coloquios </a:t>
          </a:r>
        </a:p>
      </dsp:txBody>
      <dsp:txXfrm>
        <a:off x="4441687" y="1300736"/>
        <a:ext cx="3665375" cy="4708790"/>
      </dsp:txXfrm>
    </dsp:sp>
    <dsp:sp modelId="{4FD6C0EC-195E-4CFF-B931-7B8DAA0583BB}">
      <dsp:nvSpPr>
        <dsp:cNvPr id="0" name=""/>
        <dsp:cNvSpPr/>
      </dsp:nvSpPr>
      <dsp:spPr>
        <a:xfrm>
          <a:off x="0" y="73903"/>
          <a:ext cx="677118" cy="677729"/>
        </a:xfrm>
        <a:prstGeom prst="plus">
          <a:avLst>
            <a:gd name="adj" fmla="val 3281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2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 w="1270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C150F7A-999C-46D1-B73E-22F8730D238B}">
      <dsp:nvSpPr>
        <dsp:cNvPr id="0" name=""/>
        <dsp:cNvSpPr/>
      </dsp:nvSpPr>
      <dsp:spPr>
        <a:xfrm>
          <a:off x="7584147" y="209199"/>
          <a:ext cx="773946" cy="317578"/>
        </a:xfrm>
        <a:prstGeom prst="rect">
          <a:avLst/>
        </a:prstGeom>
        <a:solidFill>
          <a:srgbClr val="FF6A05"/>
        </a:solidFill>
        <a:ln w="1270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C57FC89-6E9B-4BB8-935B-1E0D27D156BD}">
      <dsp:nvSpPr>
        <dsp:cNvPr id="0" name=""/>
        <dsp:cNvSpPr/>
      </dsp:nvSpPr>
      <dsp:spPr>
        <a:xfrm flipH="1">
          <a:off x="4171106" y="1504605"/>
          <a:ext cx="16716" cy="3959985"/>
        </a:xfrm>
        <a:prstGeom prst="line">
          <a:avLst/>
        </a:prstGeom>
        <a:noFill/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23A2C0-B078-4CE4-8051-BA47146DC8E4}">
      <dsp:nvSpPr>
        <dsp:cNvPr id="0" name=""/>
        <dsp:cNvSpPr/>
      </dsp:nvSpPr>
      <dsp:spPr>
        <a:xfrm>
          <a:off x="5874" y="367025"/>
          <a:ext cx="1755924" cy="1053554"/>
        </a:xfrm>
        <a:prstGeom prst="roundRect">
          <a:avLst>
            <a:gd name="adj" fmla="val 10000"/>
          </a:avLst>
        </a:prstGeom>
        <a:solidFill>
          <a:schemeClr val="accent2">
            <a:lumMod val="50000"/>
          </a:schemeClr>
        </a:solidFill>
        <a:ln>
          <a:noFill/>
        </a:ln>
        <a:effectLst>
          <a:outerShdw blurRad="152400" dist="317500" dir="5400000" sx="90000" sy="-19000" rotWithShape="0">
            <a:prstClr val="black">
              <a:alpha val="15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500" kern="1200" dirty="0">
              <a:latin typeface="Montserrat" panose="00000500000000000000" pitchFamily="2" charset="0"/>
            </a:rPr>
            <a:t>Convocatoria</a:t>
          </a:r>
        </a:p>
      </dsp:txBody>
      <dsp:txXfrm>
        <a:off x="36732" y="397883"/>
        <a:ext cx="1694208" cy="991838"/>
      </dsp:txXfrm>
    </dsp:sp>
    <dsp:sp modelId="{C2569DF0-C72B-496C-920B-0E809F3C7E87}">
      <dsp:nvSpPr>
        <dsp:cNvPr id="0" name=""/>
        <dsp:cNvSpPr/>
      </dsp:nvSpPr>
      <dsp:spPr>
        <a:xfrm>
          <a:off x="1916321" y="676068"/>
          <a:ext cx="372256" cy="435469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lumMod val="75000"/>
          </a:schemeClr>
        </a:solidFill>
        <a:ln>
          <a:noFill/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1900" kern="1200"/>
        </a:p>
      </dsp:txBody>
      <dsp:txXfrm>
        <a:off x="1916321" y="763162"/>
        <a:ext cx="260579" cy="261281"/>
      </dsp:txXfrm>
    </dsp:sp>
    <dsp:sp modelId="{CA5AB7AD-7501-4C0C-9FEB-E0D0BB8D5870}">
      <dsp:nvSpPr>
        <dsp:cNvPr id="0" name=""/>
        <dsp:cNvSpPr/>
      </dsp:nvSpPr>
      <dsp:spPr>
        <a:xfrm>
          <a:off x="2464169" y="367025"/>
          <a:ext cx="1755924" cy="1053554"/>
        </a:xfrm>
        <a:prstGeom prst="roundRect">
          <a:avLst>
            <a:gd name="adj" fmla="val 10000"/>
          </a:avLst>
        </a:prstGeom>
        <a:solidFill>
          <a:schemeClr val="accent1">
            <a:lumMod val="50000"/>
          </a:schemeClr>
        </a:solidFill>
        <a:ln>
          <a:noFill/>
        </a:ln>
        <a:effectLst>
          <a:outerShdw blurRad="152400" dist="317500" dir="5400000" sx="90000" sy="-19000" rotWithShape="0">
            <a:prstClr val="black">
              <a:alpha val="15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500" kern="1200" dirty="0">
              <a:latin typeface="Montserrat" panose="00000500000000000000" pitchFamily="2" charset="0"/>
            </a:rPr>
            <a:t>Recepción y revisión de proyectos </a:t>
          </a:r>
        </a:p>
      </dsp:txBody>
      <dsp:txXfrm>
        <a:off x="2495027" y="397883"/>
        <a:ext cx="1694208" cy="991838"/>
      </dsp:txXfrm>
    </dsp:sp>
    <dsp:sp modelId="{3DA0ECFD-D22E-4C8B-95F2-E4A1F1C8579A}">
      <dsp:nvSpPr>
        <dsp:cNvPr id="0" name=""/>
        <dsp:cNvSpPr/>
      </dsp:nvSpPr>
      <dsp:spPr>
        <a:xfrm>
          <a:off x="4374615" y="676068"/>
          <a:ext cx="372256" cy="435469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1900" kern="1200"/>
        </a:p>
      </dsp:txBody>
      <dsp:txXfrm>
        <a:off x="4374615" y="763162"/>
        <a:ext cx="260579" cy="261281"/>
      </dsp:txXfrm>
    </dsp:sp>
    <dsp:sp modelId="{BC899217-1F03-4E29-8D3F-B8A5926CA8BB}">
      <dsp:nvSpPr>
        <dsp:cNvPr id="0" name=""/>
        <dsp:cNvSpPr/>
      </dsp:nvSpPr>
      <dsp:spPr>
        <a:xfrm>
          <a:off x="4922464" y="367025"/>
          <a:ext cx="1755924" cy="1053554"/>
        </a:xfrm>
        <a:prstGeom prst="roundRect">
          <a:avLst>
            <a:gd name="adj" fmla="val 10000"/>
          </a:avLst>
        </a:prstGeom>
        <a:solidFill>
          <a:schemeClr val="accent2">
            <a:lumMod val="75000"/>
          </a:schemeClr>
        </a:solidFill>
        <a:ln>
          <a:noFill/>
        </a:ln>
        <a:effectLst>
          <a:outerShdw blurRad="152400" dist="317500" dir="5400000" sx="90000" sy="-19000" rotWithShape="0">
            <a:prstClr val="black">
              <a:alpha val="15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200" kern="1200" dirty="0">
              <a:latin typeface="Montserrat" panose="00000500000000000000" pitchFamily="2" charset="0"/>
            </a:rPr>
            <a:t>Presentación y selección de proyectos a las Comisiones Dictaminadoras</a:t>
          </a:r>
        </a:p>
      </dsp:txBody>
      <dsp:txXfrm>
        <a:off x="4953322" y="397883"/>
        <a:ext cx="1694208" cy="991838"/>
      </dsp:txXfrm>
    </dsp:sp>
    <dsp:sp modelId="{385C40C7-67F7-424E-B2A1-6C63C77D5447}">
      <dsp:nvSpPr>
        <dsp:cNvPr id="0" name=""/>
        <dsp:cNvSpPr/>
      </dsp:nvSpPr>
      <dsp:spPr>
        <a:xfrm rot="5400000">
          <a:off x="5614298" y="1543495"/>
          <a:ext cx="372256" cy="435469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1900" kern="1200"/>
        </a:p>
      </dsp:txBody>
      <dsp:txXfrm rot="-5400000">
        <a:off x="5669786" y="1575102"/>
        <a:ext cx="261281" cy="260579"/>
      </dsp:txXfrm>
    </dsp:sp>
    <dsp:sp modelId="{5EF7F575-B243-4C86-933D-772FD23D1D55}">
      <dsp:nvSpPr>
        <dsp:cNvPr id="0" name=""/>
        <dsp:cNvSpPr/>
      </dsp:nvSpPr>
      <dsp:spPr>
        <a:xfrm>
          <a:off x="4922464" y="2122950"/>
          <a:ext cx="1755924" cy="1053554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>
          <a:noFill/>
        </a:ln>
        <a:effectLst>
          <a:outerShdw blurRad="152400" dist="317500" dir="5400000" sx="90000" sy="-19000" rotWithShape="0">
            <a:prstClr val="black">
              <a:alpha val="15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500" kern="1200" dirty="0">
              <a:latin typeface="Montserrat" panose="00000500000000000000" pitchFamily="2" charset="0"/>
            </a:rPr>
            <a:t>Publicación de resultados* y Notificación de fallo</a:t>
          </a:r>
        </a:p>
      </dsp:txBody>
      <dsp:txXfrm>
        <a:off x="4953322" y="2153808"/>
        <a:ext cx="1694208" cy="991838"/>
      </dsp:txXfrm>
    </dsp:sp>
    <dsp:sp modelId="{2269E8BF-01D9-42AD-9FE5-45D764945069}">
      <dsp:nvSpPr>
        <dsp:cNvPr id="0" name=""/>
        <dsp:cNvSpPr/>
      </dsp:nvSpPr>
      <dsp:spPr>
        <a:xfrm rot="10800000">
          <a:off x="4395686" y="2431993"/>
          <a:ext cx="372256" cy="435469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1900" kern="1200"/>
        </a:p>
      </dsp:txBody>
      <dsp:txXfrm rot="10800000">
        <a:off x="4507363" y="2519087"/>
        <a:ext cx="260579" cy="261281"/>
      </dsp:txXfrm>
    </dsp:sp>
    <dsp:sp modelId="{BC367735-F1FE-41F1-896B-F130E45257D5}">
      <dsp:nvSpPr>
        <dsp:cNvPr id="0" name=""/>
        <dsp:cNvSpPr/>
      </dsp:nvSpPr>
      <dsp:spPr>
        <a:xfrm>
          <a:off x="2464169" y="2122950"/>
          <a:ext cx="1755924" cy="1053554"/>
        </a:xfrm>
        <a:prstGeom prst="roundRect">
          <a:avLst>
            <a:gd name="adj" fmla="val 10000"/>
          </a:avLst>
        </a:prstGeom>
        <a:solidFill>
          <a:schemeClr val="accent2"/>
        </a:solidFill>
        <a:ln>
          <a:noFill/>
        </a:ln>
        <a:effectLst>
          <a:outerShdw blurRad="152400" dist="317500" dir="5400000" sx="90000" sy="-19000" rotWithShape="0">
            <a:prstClr val="black">
              <a:alpha val="15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500" kern="1200" dirty="0">
              <a:latin typeface="Montserrat" panose="00000500000000000000" pitchFamily="2" charset="0"/>
            </a:rPr>
            <a:t>Formalización jurídica y administrativa</a:t>
          </a:r>
        </a:p>
      </dsp:txBody>
      <dsp:txXfrm>
        <a:off x="2495027" y="2153808"/>
        <a:ext cx="1694208" cy="991838"/>
      </dsp:txXfrm>
    </dsp:sp>
    <dsp:sp modelId="{1AB26118-282F-43E5-AA53-0571E3A90C9C}">
      <dsp:nvSpPr>
        <dsp:cNvPr id="0" name=""/>
        <dsp:cNvSpPr/>
      </dsp:nvSpPr>
      <dsp:spPr>
        <a:xfrm rot="10800000">
          <a:off x="1937392" y="2431993"/>
          <a:ext cx="372256" cy="435469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1900" kern="1200"/>
        </a:p>
      </dsp:txBody>
      <dsp:txXfrm rot="10800000">
        <a:off x="2049069" y="2519087"/>
        <a:ext cx="260579" cy="261281"/>
      </dsp:txXfrm>
    </dsp:sp>
    <dsp:sp modelId="{CE006F03-B12B-40B3-880C-8FB797946C10}">
      <dsp:nvSpPr>
        <dsp:cNvPr id="0" name=""/>
        <dsp:cNvSpPr/>
      </dsp:nvSpPr>
      <dsp:spPr>
        <a:xfrm>
          <a:off x="5874" y="2122950"/>
          <a:ext cx="1755924" cy="1053554"/>
        </a:xfrm>
        <a:prstGeom prst="roundRect">
          <a:avLst>
            <a:gd name="adj" fmla="val 10000"/>
          </a:avLst>
        </a:prstGeom>
        <a:solidFill>
          <a:schemeClr val="accent1"/>
        </a:solidFill>
        <a:ln>
          <a:noFill/>
        </a:ln>
        <a:effectLst>
          <a:outerShdw blurRad="152400" dist="317500" dir="5400000" sx="90000" sy="-19000" rotWithShape="0">
            <a:prstClr val="black">
              <a:alpha val="15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500" kern="1200" dirty="0">
              <a:latin typeface="Montserrat" panose="00000500000000000000" pitchFamily="2" charset="0"/>
            </a:rPr>
            <a:t>Entrega de los recursos</a:t>
          </a:r>
        </a:p>
      </dsp:txBody>
      <dsp:txXfrm>
        <a:off x="36732" y="2153808"/>
        <a:ext cx="1694208" cy="991838"/>
      </dsp:txXfrm>
    </dsp:sp>
    <dsp:sp modelId="{DEA501FA-072D-4755-80A8-3905CF55B8C0}">
      <dsp:nvSpPr>
        <dsp:cNvPr id="0" name=""/>
        <dsp:cNvSpPr/>
      </dsp:nvSpPr>
      <dsp:spPr>
        <a:xfrm rot="5400000">
          <a:off x="697709" y="3299420"/>
          <a:ext cx="372256" cy="435469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1900" kern="1200"/>
        </a:p>
      </dsp:txBody>
      <dsp:txXfrm rot="-5400000">
        <a:off x="753197" y="3331027"/>
        <a:ext cx="261281" cy="260579"/>
      </dsp:txXfrm>
    </dsp:sp>
    <dsp:sp modelId="{2B69795E-8CCD-4861-B82C-D1A192778163}">
      <dsp:nvSpPr>
        <dsp:cNvPr id="0" name=""/>
        <dsp:cNvSpPr/>
      </dsp:nvSpPr>
      <dsp:spPr>
        <a:xfrm>
          <a:off x="5874" y="3878875"/>
          <a:ext cx="1755924" cy="1053554"/>
        </a:xfrm>
        <a:prstGeom prst="roundRect">
          <a:avLst>
            <a:gd name="adj" fmla="val 10000"/>
          </a:avLst>
        </a:prstGeom>
        <a:solidFill>
          <a:schemeClr val="accent2">
            <a:lumMod val="60000"/>
            <a:lumOff val="40000"/>
          </a:schemeClr>
        </a:solidFill>
        <a:ln>
          <a:noFill/>
        </a:ln>
        <a:effectLst>
          <a:outerShdw blurRad="152400" dist="317500" dir="5400000" sx="90000" sy="-19000" rotWithShape="0">
            <a:prstClr val="black">
              <a:alpha val="15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500" kern="1200" dirty="0">
              <a:solidFill>
                <a:schemeClr val="accent2">
                  <a:lumMod val="50000"/>
                </a:schemeClr>
              </a:solidFill>
              <a:latin typeface="Montserrat" panose="00000500000000000000" pitchFamily="2" charset="0"/>
            </a:rPr>
            <a:t>Comprobación del ejercicio de los recursos </a:t>
          </a:r>
        </a:p>
      </dsp:txBody>
      <dsp:txXfrm>
        <a:off x="36732" y="3909733"/>
        <a:ext cx="1694208" cy="991838"/>
      </dsp:txXfrm>
    </dsp:sp>
    <dsp:sp modelId="{74A85BFA-65E2-4F69-ACD9-B2A4FFD34FD5}">
      <dsp:nvSpPr>
        <dsp:cNvPr id="0" name=""/>
        <dsp:cNvSpPr/>
      </dsp:nvSpPr>
      <dsp:spPr>
        <a:xfrm>
          <a:off x="1916321" y="4187918"/>
          <a:ext cx="372256" cy="435469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1900" kern="1200"/>
        </a:p>
      </dsp:txBody>
      <dsp:txXfrm>
        <a:off x="1916321" y="4275012"/>
        <a:ext cx="260579" cy="261281"/>
      </dsp:txXfrm>
    </dsp:sp>
    <dsp:sp modelId="{45D721F3-87B3-4583-BF51-7E2B90386AF7}">
      <dsp:nvSpPr>
        <dsp:cNvPr id="0" name=""/>
        <dsp:cNvSpPr/>
      </dsp:nvSpPr>
      <dsp:spPr>
        <a:xfrm>
          <a:off x="2464169" y="3878875"/>
          <a:ext cx="1755924" cy="1053554"/>
        </a:xfrm>
        <a:prstGeom prst="roundRect">
          <a:avLst>
            <a:gd name="adj" fmla="val 10000"/>
          </a:avLst>
        </a:prstGeom>
        <a:solidFill>
          <a:schemeClr val="accent1">
            <a:lumMod val="40000"/>
            <a:lumOff val="60000"/>
          </a:schemeClr>
        </a:solidFill>
        <a:ln>
          <a:noFill/>
        </a:ln>
        <a:effectLst>
          <a:outerShdw blurRad="152400" dist="317500" dir="5400000" sx="90000" sy="-19000" rotWithShape="0">
            <a:prstClr val="black">
              <a:alpha val="15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500" b="1" kern="1200" dirty="0">
              <a:solidFill>
                <a:schemeClr val="accent2">
                  <a:lumMod val="50000"/>
                </a:schemeClr>
              </a:solidFill>
              <a:latin typeface="Montserrat" panose="00000500000000000000" pitchFamily="2" charset="0"/>
            </a:rPr>
            <a:t>Cierre del proyecto </a:t>
          </a:r>
        </a:p>
      </dsp:txBody>
      <dsp:txXfrm>
        <a:off x="2495027" y="3909733"/>
        <a:ext cx="1694208" cy="99183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PlusandMinus">
  <dgm:title val=""/>
  <dgm:desc val=""/>
  <dgm:catLst>
    <dgm:cat type="relationship" pri="36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clrData>
  <dgm:layoutNode name="Name0">
    <dgm:varLst>
      <dgm:chMax val="2"/>
      <dgm:chPref val="2"/>
      <dgm:dir/>
      <dgm:animOne/>
      <dgm:resizeHandles val="exact"/>
    </dgm:varLst>
    <dgm:alg type="composite">
      <dgm:param type="ar" val="1.8238"/>
    </dgm:alg>
    <dgm:shape xmlns:r="http://schemas.openxmlformats.org/officeDocument/2006/relationships" r:blip="">
      <dgm:adjLst/>
    </dgm:shape>
    <dgm:choose name="Name1">
      <dgm:if name="Name2" func="var" arg="dir" op="equ" val="norm">
        <dgm:constrLst>
          <dgm:constr type="primFontSz" for="des" ptType="node" op="equ" val="65"/>
          <dgm:constr type="l" for="ch" forName="Background" refType="w" fact="0.09"/>
          <dgm:constr type="t" for="ch" forName="Background" refType="h" fact="0.1641"/>
          <dgm:constr type="w" for="ch" forName="Background" refType="w" fact="0.87"/>
          <dgm:constr type="h" for="ch" forName="Background" refType="h" fact="0.82"/>
          <dgm:constr type="l" for="ch" forName="ParentText1" refType="w" fact="0.116"/>
          <dgm:constr type="t" for="ch" forName="ParentText1" refType="h" fact="0.26"/>
          <dgm:constr type="w" for="ch" forName="ParentText1" refType="w" fact="0.404"/>
          <dgm:constr type="h" for="ch" forName="ParentText1" refType="h" fact="0.7015"/>
          <dgm:constr type="l" for="ch" forName="ParentText2" refType="w" fact="0.529"/>
          <dgm:constr type="t" for="ch" forName="ParentText2" refType="h" fact="0.26"/>
          <dgm:constr type="w" for="ch" forName="ParentText2" refType="w" fact="0.404"/>
          <dgm:constr type="h" for="ch" forName="ParentText2" refType="h" fact="0.7015"/>
          <dgm:constr type="l" for="ch" forName="Plus" refType="w" fact="0"/>
          <dgm:constr type="t" for="ch" forName="Plus" refType="h" fact="0"/>
          <dgm:constr type="w" for="ch" forName="Plus" refType="w" fact="0.17"/>
          <dgm:constr type="h" for="ch" forName="Plus" refType="w" refFor="ch" refForName="Plus"/>
          <dgm:constr type="l" for="ch" forName="Minus" refType="w" fact="0.84"/>
          <dgm:constr type="t" for="ch" forName="Minus" refType="h" fact="0.1115"/>
          <dgm:constr type="w" for="ch" forName="Minus" refType="w" fact="0.16"/>
          <dgm:constr type="h" for="ch" forName="Minus" refType="h" fact="0.1"/>
          <dgm:constr type="l" for="ch" forName="Divider" refType="w" fact="0.525"/>
          <dgm:constr type="t" for="ch" forName="Divider" refType="h" fact="0.2615"/>
          <dgm:constr type="w" for="ch" forName="Divider" refType="w" fact="0.0001"/>
          <dgm:constr type="h" for="ch" forName="Divider" refType="h" fact="0.67"/>
        </dgm:constrLst>
      </dgm:if>
      <dgm:else name="Name3">
        <dgm:constrLst>
          <dgm:constr type="primFontSz" for="des" ptType="node" op="equ" val="65"/>
          <dgm:constr type="r" for="ch" forName="Background" refType="w" fact="-0.09"/>
          <dgm:constr type="t" for="ch" forName="Background" refType="h" fact="0.1641"/>
          <dgm:constr type="w" for="ch" forName="Background" refType="w" fact="0.87"/>
          <dgm:constr type="h" for="ch" forName="Background" refType="h" fact="0.82"/>
          <dgm:constr type="r" for="ch" forName="ParentText1" refType="w" fact="-0.116"/>
          <dgm:constr type="t" for="ch" forName="ParentText1" refType="h" fact="0.26"/>
          <dgm:constr type="w" for="ch" forName="ParentText1" refType="w" fact="0.404"/>
          <dgm:constr type="h" for="ch" forName="ParentText1" refType="h" fact="0.7015"/>
          <dgm:constr type="r" for="ch" forName="ParentText2" refType="w" fact="-0.529"/>
          <dgm:constr type="t" for="ch" forName="ParentText2" refType="h" fact="0.26"/>
          <dgm:constr type="w" for="ch" forName="ParentText2" refType="w" fact="0.404"/>
          <dgm:constr type="h" for="ch" forName="ParentText2" refType="h" fact="0.7015"/>
          <dgm:constr type="r" for="ch" forName="Plus" refType="w" fact="0"/>
          <dgm:constr type="t" for="ch" forName="Plus" refType="h" fact="0"/>
          <dgm:constr type="w" for="ch" forName="Plus" refType="w" fact="0.17"/>
          <dgm:constr type="h" for="ch" forName="Plus" refType="w" refFor="ch" refForName="Plus"/>
          <dgm:constr type="r" for="ch" forName="Minus" refType="w" fact="-0.84"/>
          <dgm:constr type="t" for="ch" forName="Minus" refType="h" fact="0.1115"/>
          <dgm:constr type="w" for="ch" forName="Minus" refType="w" fact="0.16"/>
          <dgm:constr type="h" for="ch" forName="Minus" refType="h" fact="0.1"/>
          <dgm:constr type="r" for="ch" forName="Divider" refType="w" fact="-0.525"/>
          <dgm:constr type="t" for="ch" forName="Divider" refType="h" fact="0.2615"/>
          <dgm:constr type="w" for="ch" forName="Divider" refType="w" fact="0.0001"/>
          <dgm:constr type="h" for="ch" forName="Divider" refType="h" fact="0.67"/>
        </dgm:constrLst>
      </dgm:else>
    </dgm:choose>
    <dgm:layoutNode name="Background" styleLbl="bgImgPlace1">
      <dgm:alg type="sp"/>
      <dgm:shape xmlns:r="http://schemas.openxmlformats.org/officeDocument/2006/relationships" type="rect" r:blip="">
        <dgm:adjLst/>
      </dgm:shape>
      <dgm:presOf/>
    </dgm:layoutNode>
    <dgm:layoutNode name="ParentText1" styleLbl="revTx">
      <dgm:varLst>
        <dgm:chMax val="0"/>
        <dgm:chPref val="0"/>
        <dgm:bulletEnabled val="1"/>
      </dgm:varLst>
      <dgm:alg type="tx">
        <dgm:param type="parTxLTRAlign" val="l"/>
        <dgm:param type="txAnchorVert" val="t"/>
      </dgm:alg>
      <dgm:shape xmlns:r="http://schemas.openxmlformats.org/officeDocument/2006/relationships" type="rect" r:blip="">
        <dgm:adjLst/>
      </dgm:shape>
      <dgm:presOf axis="ch desOrSelf" ptType="node node" st="1 1" cnt="1 0"/>
      <dgm:constrLst>
        <dgm:constr type="lMarg" refType="primFontSz" fact="0.15"/>
        <dgm:constr type="rMarg" refType="primFontSz" fact="0.15"/>
        <dgm:constr type="tMarg" refType="primFontSz" fact="0.15"/>
        <dgm:constr type="bMarg" refType="primFontSz" fact="0.15"/>
      </dgm:constrLst>
      <dgm:ruleLst>
        <dgm:rule type="primFontSz" val="5" fact="NaN" max="NaN"/>
      </dgm:ruleLst>
    </dgm:layoutNode>
    <dgm:layoutNode name="ParentText2" styleLbl="revTx">
      <dgm:varLst>
        <dgm:chMax val="0"/>
        <dgm:chPref val="0"/>
        <dgm:bulletEnabled val="1"/>
      </dgm:varLst>
      <dgm:alg type="tx">
        <dgm:param type="parTxLTRAlign" val="l"/>
        <dgm:param type="txAnchorVert" val="t"/>
      </dgm:alg>
      <dgm:shape xmlns:r="http://schemas.openxmlformats.org/officeDocument/2006/relationships" type="rect" r:blip="">
        <dgm:adjLst/>
      </dgm:shape>
      <dgm:presOf axis="ch desOrSelf" ptType="node node" st="2 1" cnt="1 0"/>
      <dgm:constrLst>
        <dgm:constr type="lMarg" refType="primFontSz" fact="0.15"/>
        <dgm:constr type="rMarg" refType="primFontSz" fact="0.15"/>
        <dgm:constr type="tMarg" refType="primFontSz" fact="0.15"/>
        <dgm:constr type="bMarg" refType="primFontSz" fact="0.15"/>
      </dgm:constrLst>
      <dgm:ruleLst>
        <dgm:rule type="primFontSz" val="5" fact="NaN" max="NaN"/>
      </dgm:ruleLst>
    </dgm:layoutNode>
    <dgm:layoutNode name="Plus" styleLbl="alignNode1">
      <dgm:alg type="sp"/>
      <dgm:shape xmlns:r="http://schemas.openxmlformats.org/officeDocument/2006/relationships" type="plus" r:blip="">
        <dgm:adjLst>
          <dgm:adj idx="1" val="0.3281"/>
        </dgm:adjLst>
      </dgm:shape>
      <dgm:presOf/>
    </dgm:layoutNode>
    <dgm:layoutNode name="Minus" styleLbl="alignNode1">
      <dgm:alg type="sp"/>
      <dgm:shape xmlns:r="http://schemas.openxmlformats.org/officeDocument/2006/relationships" type="rect" r:blip="">
        <dgm:adjLst/>
      </dgm:shape>
      <dgm:presOf/>
    </dgm:layoutNode>
    <dgm:layoutNode name="Divider" styleLbl="parChTrans1D1">
      <dgm:alg type="sp"/>
      <dgm:shape xmlns:r="http://schemas.openxmlformats.org/officeDocument/2006/relationships" type="line" r:blip="">
        <dgm:adjLst/>
      </dgm:shape>
      <dgm:presOf/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2737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73E74-51DB-4660-9AE9-D69BB8BD07E8}" type="datetimeFigureOut">
              <a:rPr lang="es-MX" smtClean="0"/>
              <a:t>17/07/2021</a:t>
            </a:fld>
            <a:endParaRPr lang="es-MX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7FD06-1E42-453A-9ED7-CF912F08395C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0649995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73E74-51DB-4660-9AE9-D69BB8BD07E8}" type="datetimeFigureOut">
              <a:rPr lang="es-MX" smtClean="0"/>
              <a:t>17/07/2021</a:t>
            </a:fld>
            <a:endParaRPr lang="es-MX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7FD06-1E42-453A-9ED7-CF912F08395C}" type="slidenum">
              <a:rPr lang="es-MX" smtClean="0"/>
              <a:t>‹Nº›</a:t>
            </a:fld>
            <a:endParaRPr lang="es-MX" dirty="0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365113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73E74-51DB-4660-9AE9-D69BB8BD07E8}" type="datetimeFigureOut">
              <a:rPr lang="es-MX" smtClean="0"/>
              <a:t>17/07/2021</a:t>
            </a:fld>
            <a:endParaRPr lang="es-MX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7FD06-1E42-453A-9ED7-CF912F08395C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3227446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73E74-51DB-4660-9AE9-D69BB8BD07E8}" type="datetimeFigureOut">
              <a:rPr lang="es-MX" smtClean="0"/>
              <a:t>17/07/2021</a:t>
            </a:fld>
            <a:endParaRPr lang="es-MX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7FD06-1E42-453A-9ED7-CF912F08395C}" type="slidenum">
              <a:rPr lang="es-MX" smtClean="0"/>
              <a:t>‹Nº›</a:t>
            </a:fld>
            <a:endParaRPr lang="es-MX" dirty="0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852657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73E74-51DB-4660-9AE9-D69BB8BD07E8}" type="datetimeFigureOut">
              <a:rPr lang="es-MX" smtClean="0"/>
              <a:t>17/07/2021</a:t>
            </a:fld>
            <a:endParaRPr lang="es-MX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7FD06-1E42-453A-9ED7-CF912F08395C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2183758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73E74-51DB-4660-9AE9-D69BB8BD07E8}" type="datetimeFigureOut">
              <a:rPr lang="es-MX" smtClean="0"/>
              <a:t>17/07/2021</a:t>
            </a:fld>
            <a:endParaRPr lang="es-MX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7FD06-1E42-453A-9ED7-CF912F08395C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885085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73E74-51DB-4660-9AE9-D69BB8BD07E8}" type="datetimeFigureOut">
              <a:rPr lang="es-MX" smtClean="0"/>
              <a:t>17/07/2021</a:t>
            </a:fld>
            <a:endParaRPr lang="es-MX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7FD06-1E42-453A-9ED7-CF912F08395C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462728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73E74-51DB-4660-9AE9-D69BB8BD07E8}" type="datetimeFigureOut">
              <a:rPr lang="es-MX" smtClean="0"/>
              <a:t>17/07/2021</a:t>
            </a:fld>
            <a:endParaRPr lang="es-MX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7FD06-1E42-453A-9ED7-CF912F08395C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3533045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8687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73E74-51DB-4660-9AE9-D69BB8BD07E8}" type="datetimeFigureOut">
              <a:rPr lang="es-MX" smtClean="0"/>
              <a:t>17/07/2021</a:t>
            </a:fld>
            <a:endParaRPr lang="es-MX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7FD06-1E42-453A-9ED7-CF912F08395C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875690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73E74-51DB-4660-9AE9-D69BB8BD07E8}" type="datetimeFigureOut">
              <a:rPr lang="es-MX" smtClean="0"/>
              <a:t>17/07/2021</a:t>
            </a:fld>
            <a:endParaRPr lang="es-MX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7FD06-1E42-453A-9ED7-CF912F08395C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767197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73E74-51DB-4660-9AE9-D69BB8BD07E8}" type="datetimeFigureOut">
              <a:rPr lang="es-MX" smtClean="0"/>
              <a:t>17/07/2021</a:t>
            </a:fld>
            <a:endParaRPr lang="es-MX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7FD06-1E42-453A-9ED7-CF912F08395C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813361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73E74-51DB-4660-9AE9-D69BB8BD07E8}" type="datetimeFigureOut">
              <a:rPr lang="es-MX" smtClean="0"/>
              <a:t>17/07/2021</a:t>
            </a:fld>
            <a:endParaRPr lang="es-MX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7FD06-1E42-453A-9ED7-CF912F08395C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195810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DF080-5E8C-48AD-84E5-6C08B304C14E}" type="datetimeFigureOut">
              <a:rPr lang="en-US" dirty="0"/>
              <a:t>7/17/2021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33891-D5E7-4C7B-BF1D-E855E53CB5A8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3691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5860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B73E74-51DB-4660-9AE9-D69BB8BD07E8}" type="datetimeFigureOut">
              <a:rPr lang="es-MX" smtClean="0"/>
              <a:t>17/07/2021</a:t>
            </a:fld>
            <a:endParaRPr lang="es-MX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987FD06-1E42-453A-9ED7-CF912F08395C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377641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8" r:id="rId1"/>
    <p:sldLayoutId id="2147483929" r:id="rId2"/>
    <p:sldLayoutId id="2147483930" r:id="rId3"/>
    <p:sldLayoutId id="2147483931" r:id="rId4"/>
    <p:sldLayoutId id="2147483932" r:id="rId5"/>
    <p:sldLayoutId id="2147483933" r:id="rId6"/>
    <p:sldLayoutId id="2147483934" r:id="rId7"/>
    <p:sldLayoutId id="2147483935" r:id="rId8"/>
    <p:sldLayoutId id="2147483936" r:id="rId9"/>
    <p:sldLayoutId id="2147483937" r:id="rId10"/>
    <p:sldLayoutId id="2147483938" r:id="rId11"/>
    <p:sldLayoutId id="2147483939" r:id="rId12"/>
    <p:sldLayoutId id="2147483940" r:id="rId13"/>
    <p:sldLayoutId id="2147483941" r:id="rId14"/>
    <p:sldLayoutId id="2147483942" r:id="rId15"/>
    <p:sldLayoutId id="2147483943" r:id="rId1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festivales.cultura.gob.mx/animacion-cultural/profest/padron%20-de-beneficiarios/" TargetMode="External"/><Relationship Id="rId2" Type="http://schemas.openxmlformats.org/officeDocument/2006/relationships/hyperlink" Target="mailto:profest@cultura.gob.mx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dof.gob.mx/nota_detalle.php?codigo=5617662&amp;fecha=06/05/2021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hyperlink" Target="http://www.cultura.gob.mx/gobmx/convocatorias/resultados" TargetMode="Externa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Imagen 45" descr="Imagen que contiene etapa, tabla, fuego, edificio&#10;&#10;Descripción generada automáticamente">
            <a:extLst>
              <a:ext uri="{FF2B5EF4-FFF2-40B4-BE49-F238E27FC236}">
                <a16:creationId xmlns:a16="http://schemas.microsoft.com/office/drawing/2014/main" id="{8D10D33F-83A1-42B4-AE03-2E987C3F832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37" r="2" b="21041"/>
          <a:stretch/>
        </p:blipFill>
        <p:spPr>
          <a:xfrm>
            <a:off x="4412909" y="10"/>
            <a:ext cx="4728710" cy="2285990"/>
          </a:xfrm>
          <a:custGeom>
            <a:avLst/>
            <a:gdLst/>
            <a:ahLst/>
            <a:cxnLst/>
            <a:rect l="l" t="t" r="r" b="b"/>
            <a:pathLst>
              <a:path w="6304947" h="2286000">
                <a:moveTo>
                  <a:pt x="0" y="0"/>
                </a:moveTo>
                <a:lnTo>
                  <a:pt x="6304947" y="0"/>
                </a:lnTo>
                <a:lnTo>
                  <a:pt x="6304947" y="2286000"/>
                </a:lnTo>
                <a:lnTo>
                  <a:pt x="720670" y="2286000"/>
                </a:lnTo>
                <a:close/>
              </a:path>
            </a:pathLst>
          </a:custGeom>
        </p:spPr>
      </p:pic>
      <p:pic>
        <p:nvPicPr>
          <p:cNvPr id="79" name="Imagen 78" descr="Un grupo de personas de pie sobre pasto&#10;&#10;Descripción generada automáticamente">
            <a:extLst>
              <a:ext uri="{FF2B5EF4-FFF2-40B4-BE49-F238E27FC236}">
                <a16:creationId xmlns:a16="http://schemas.microsoft.com/office/drawing/2014/main" id="{11FB8874-D447-4C26-B209-83F104DF001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60" r="5" b="5"/>
          <a:stretch/>
        </p:blipFill>
        <p:spPr>
          <a:xfrm>
            <a:off x="4953411" y="2286000"/>
            <a:ext cx="4188206" cy="2286000"/>
          </a:xfrm>
          <a:custGeom>
            <a:avLst/>
            <a:gdLst/>
            <a:ahLst/>
            <a:cxnLst/>
            <a:rect l="l" t="t" r="r" b="b"/>
            <a:pathLst>
              <a:path w="5584275" h="2286000">
                <a:moveTo>
                  <a:pt x="0" y="0"/>
                </a:moveTo>
                <a:lnTo>
                  <a:pt x="5584275" y="0"/>
                </a:lnTo>
                <a:lnTo>
                  <a:pt x="5584275" y="2286000"/>
                </a:lnTo>
                <a:lnTo>
                  <a:pt x="626046" y="2286000"/>
                </a:lnTo>
                <a:lnTo>
                  <a:pt x="692258" y="2195876"/>
                </a:lnTo>
                <a:close/>
              </a:path>
            </a:pathLst>
          </a:custGeom>
        </p:spPr>
      </p:pic>
      <p:pic>
        <p:nvPicPr>
          <p:cNvPr id="54" name="Imagen 53" descr="Personas en un escenario&#10;&#10;Descripción generada automáticamente con confianza media">
            <a:extLst>
              <a:ext uri="{FF2B5EF4-FFF2-40B4-BE49-F238E27FC236}">
                <a16:creationId xmlns:a16="http://schemas.microsoft.com/office/drawing/2014/main" id="{0BA8C273-5CDF-4281-9DB6-AC17941B75A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640" r="3" b="4601"/>
          <a:stretch/>
        </p:blipFill>
        <p:spPr>
          <a:xfrm>
            <a:off x="4163334" y="4572000"/>
            <a:ext cx="4980666" cy="2286000"/>
          </a:xfrm>
          <a:custGeom>
            <a:avLst/>
            <a:gdLst/>
            <a:ahLst/>
            <a:cxnLst/>
            <a:rect l="l" t="t" r="r" b="b"/>
            <a:pathLst>
              <a:path w="6640888" h="2286000">
                <a:moveTo>
                  <a:pt x="1679482" y="0"/>
                </a:moveTo>
                <a:lnTo>
                  <a:pt x="6640888" y="0"/>
                </a:lnTo>
                <a:lnTo>
                  <a:pt x="6640888" y="2286000"/>
                </a:lnTo>
                <a:lnTo>
                  <a:pt x="0" y="2286000"/>
                </a:lnTo>
                <a:close/>
              </a:path>
            </a:pathLst>
          </a:custGeom>
        </p:spPr>
      </p:pic>
      <p:sp>
        <p:nvSpPr>
          <p:cNvPr id="151" name="Marcador de contenido 2">
            <a:extLst>
              <a:ext uri="{FF2B5EF4-FFF2-40B4-BE49-F238E27FC236}">
                <a16:creationId xmlns:a16="http://schemas.microsoft.com/office/drawing/2014/main" id="{6919D5EF-4175-4379-9B54-44DA1C5BB114}"/>
              </a:ext>
            </a:extLst>
          </p:cNvPr>
          <p:cNvSpPr txBox="1">
            <a:spLocks/>
          </p:cNvSpPr>
          <p:nvPr/>
        </p:nvSpPr>
        <p:spPr>
          <a:xfrm>
            <a:off x="0" y="2507224"/>
            <a:ext cx="5300582" cy="258779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es-MX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  <a:cs typeface="Arial" panose="020B0604020202020204" pitchFamily="34" charset="0"/>
              </a:rPr>
              <a:t>Apoyo a Festivales Culturales y Artísticos</a:t>
            </a:r>
          </a:p>
          <a:p>
            <a:pPr marL="0" indent="0" algn="ctr">
              <a:lnSpc>
                <a:spcPct val="100000"/>
              </a:lnSpc>
              <a:buNone/>
            </a:pPr>
            <a:endParaRPr lang="es-MX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 panose="00000500000000000000" pitchFamily="2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00000"/>
              </a:lnSpc>
              <a:buNone/>
            </a:pPr>
            <a:r>
              <a:rPr lang="es-MX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  <a:cs typeface="Arial" panose="020B0604020202020204" pitchFamily="34" charset="0"/>
              </a:rPr>
              <a:t>PROFEST</a:t>
            </a:r>
            <a:r>
              <a:rPr lang="es-MX" b="1" baseline="750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  <a:cs typeface="Arial" panose="020B0604020202020204" pitchFamily="34" charset="0"/>
              </a:rPr>
              <a:t> </a:t>
            </a:r>
            <a:r>
              <a:rPr lang="es-MX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  <a:cs typeface="Arial" panose="020B0604020202020204" pitchFamily="34" charset="0"/>
              </a:rPr>
              <a:t>2021*</a:t>
            </a:r>
          </a:p>
          <a:p>
            <a:pPr marL="0" indent="0" algn="just">
              <a:lnSpc>
                <a:spcPts val="2100"/>
              </a:lnSpc>
              <a:spcBef>
                <a:spcPts val="0"/>
              </a:spcBef>
              <a:buNone/>
            </a:pPr>
            <a:endParaRPr lang="es-MX" sz="1875" dirty="0">
              <a:solidFill>
                <a:srgbClr val="0F72B5"/>
              </a:solidFill>
              <a:latin typeface="Century Gothic" panose="020B0502020202020204" pitchFamily="34" charset="0"/>
            </a:endParaRPr>
          </a:p>
          <a:p>
            <a:pPr marL="0" indent="0" algn="just">
              <a:lnSpc>
                <a:spcPts val="2100"/>
              </a:lnSpc>
              <a:spcBef>
                <a:spcPts val="0"/>
              </a:spcBef>
              <a:buNone/>
            </a:pPr>
            <a:endParaRPr lang="es-MX" sz="1875" dirty="0">
              <a:solidFill>
                <a:srgbClr val="0F72B5"/>
              </a:solidFill>
              <a:latin typeface="Century Gothic" panose="020B0502020202020204" pitchFamily="34" charset="0"/>
            </a:endParaRPr>
          </a:p>
        </p:txBody>
      </p:sp>
      <p:sp>
        <p:nvSpPr>
          <p:cNvPr id="153" name="CuadroTexto 152">
            <a:extLst>
              <a:ext uri="{FF2B5EF4-FFF2-40B4-BE49-F238E27FC236}">
                <a16:creationId xmlns:a16="http://schemas.microsoft.com/office/drawing/2014/main" id="{066093B8-E9F3-40C0-BAD7-E8106BEB158B}"/>
              </a:ext>
            </a:extLst>
          </p:cNvPr>
          <p:cNvSpPr txBox="1"/>
          <p:nvPr/>
        </p:nvSpPr>
        <p:spPr>
          <a:xfrm>
            <a:off x="4279608" y="6624944"/>
            <a:ext cx="521299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000" dirty="0">
                <a:solidFill>
                  <a:schemeClr val="bg1"/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*Vertiente que forma parte del Programa de Apoyos a la Cultura S268</a:t>
            </a:r>
            <a:endParaRPr lang="es-ES_tradnl" sz="1000" dirty="0">
              <a:solidFill>
                <a:schemeClr val="bg1"/>
              </a:solidFill>
              <a:latin typeface="Montserrat" panose="00000500000000000000" pitchFamily="2" charset="0"/>
              <a:cs typeface="Arial" panose="020B0604020202020204" pitchFamily="34" charset="0"/>
            </a:endParaRPr>
          </a:p>
        </p:txBody>
      </p:sp>
      <p:grpSp>
        <p:nvGrpSpPr>
          <p:cNvPr id="15" name="Grupo 14">
            <a:extLst>
              <a:ext uri="{FF2B5EF4-FFF2-40B4-BE49-F238E27FC236}">
                <a16:creationId xmlns:a16="http://schemas.microsoft.com/office/drawing/2014/main" id="{778D7789-3138-46F7-8C91-A7B6A37F837F}"/>
              </a:ext>
            </a:extLst>
          </p:cNvPr>
          <p:cNvGrpSpPr/>
          <p:nvPr/>
        </p:nvGrpSpPr>
        <p:grpSpPr>
          <a:xfrm>
            <a:off x="631484" y="601221"/>
            <a:ext cx="3781425" cy="948095"/>
            <a:chOff x="0" y="0"/>
            <a:chExt cx="3015006" cy="672354"/>
          </a:xfrm>
        </p:grpSpPr>
        <p:pic>
          <p:nvPicPr>
            <p:cNvPr id="16" name="Imagen 15">
              <a:extLst>
                <a:ext uri="{FF2B5EF4-FFF2-40B4-BE49-F238E27FC236}">
                  <a16:creationId xmlns:a16="http://schemas.microsoft.com/office/drawing/2014/main" id="{6F54174A-ACC3-4F44-9F95-8EBD02B29BC4}"/>
                </a:ext>
              </a:extLst>
            </p:cNvPr>
            <p:cNvPicPr/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328" t="83226" r="8920" b="3069"/>
            <a:stretch/>
          </p:blipFill>
          <p:spPr bwMode="auto">
            <a:xfrm>
              <a:off x="2283761" y="0"/>
              <a:ext cx="731245" cy="672354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7" name="Imagen 16">
              <a:extLst>
                <a:ext uri="{FF2B5EF4-FFF2-40B4-BE49-F238E27FC236}">
                  <a16:creationId xmlns:a16="http://schemas.microsoft.com/office/drawing/2014/main" id="{403741D6-424E-4D96-8971-118E6799159B}"/>
                </a:ext>
              </a:extLst>
            </p:cNvPr>
            <p:cNvPicPr/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470" t="36676" r="60775" b="30305"/>
            <a:stretch/>
          </p:blipFill>
          <p:spPr bwMode="auto">
            <a:xfrm>
              <a:off x="0" y="156884"/>
              <a:ext cx="2317377" cy="51547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867615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09EA7EA7-74F5-4EE2-8E3D-1A10308259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9144001" cy="6866467"/>
            <a:chOff x="0" y="-8467"/>
            <a:chExt cx="12192000" cy="6866467"/>
          </a:xfrm>
        </p:grpSpPr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A5CE79B5-7EE4-424D-AD14-5DEFB61B85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696C926F-F999-44BA-8D86-9EAB51D650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Rectangle 23">
              <a:extLst>
                <a:ext uri="{FF2B5EF4-FFF2-40B4-BE49-F238E27FC236}">
                  <a16:creationId xmlns:a16="http://schemas.microsoft.com/office/drawing/2014/main" id="{248745E7-0AF0-48F9-8E58-2673FC5F4F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5">
              <a:extLst>
                <a:ext uri="{FF2B5EF4-FFF2-40B4-BE49-F238E27FC236}">
                  <a16:creationId xmlns:a16="http://schemas.microsoft.com/office/drawing/2014/main" id="{9715E81A-D2E0-4431-9370-4E4A9ECA7F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Isosceles Triangle 21">
              <a:extLst>
                <a:ext uri="{FF2B5EF4-FFF2-40B4-BE49-F238E27FC236}">
                  <a16:creationId xmlns:a16="http://schemas.microsoft.com/office/drawing/2014/main" id="{CEDB37A9-282D-4DDB-85AD-B2090A8253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7">
              <a:extLst>
                <a:ext uri="{FF2B5EF4-FFF2-40B4-BE49-F238E27FC236}">
                  <a16:creationId xmlns:a16="http://schemas.microsoft.com/office/drawing/2014/main" id="{533D5933-7F91-4F5E-BC31-42FD0E2D8D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8">
              <a:extLst>
                <a:ext uri="{FF2B5EF4-FFF2-40B4-BE49-F238E27FC236}">
                  <a16:creationId xmlns:a16="http://schemas.microsoft.com/office/drawing/2014/main" id="{37ADDF68-C9BE-46EA-83DE-2C07DD8396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9">
              <a:extLst>
                <a:ext uri="{FF2B5EF4-FFF2-40B4-BE49-F238E27FC236}">
                  <a16:creationId xmlns:a16="http://schemas.microsoft.com/office/drawing/2014/main" id="{10D67396-BABD-48A8-A892-CCB5095FA4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Isosceles Triangle 25">
              <a:extLst>
                <a:ext uri="{FF2B5EF4-FFF2-40B4-BE49-F238E27FC236}">
                  <a16:creationId xmlns:a16="http://schemas.microsoft.com/office/drawing/2014/main" id="{626DA82A-72C2-4DF6-9CF0-0D1F6B96B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8EE6DC63-4380-4BE0-A68A-8F01162BD1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E80B86A7-A1EC-475B-9166-88902B033A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ángulo 11"/>
          <p:cNvSpPr/>
          <p:nvPr/>
        </p:nvSpPr>
        <p:spPr>
          <a:xfrm>
            <a:off x="818805" y="198967"/>
            <a:ext cx="7502911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36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*</a:t>
            </a:r>
            <a:r>
              <a:rPr lang="es-MX" sz="36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DERECHOS DE LAS INSTANCIAS BENEFICIARIAS</a:t>
            </a:r>
            <a:endParaRPr lang="en-US" sz="3600" b="1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1" name="Isosceles Triangle 30">
            <a:extLst>
              <a:ext uri="{FF2B5EF4-FFF2-40B4-BE49-F238E27FC236}">
                <a16:creationId xmlns:a16="http://schemas.microsoft.com/office/drawing/2014/main" id="{C2C29CB1-9F74-4879-A6AF-AEA67B6F1F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631947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Marcador de contenido 2"/>
          <p:cNvSpPr txBox="1">
            <a:spLocks/>
          </p:cNvSpPr>
          <p:nvPr/>
        </p:nvSpPr>
        <p:spPr>
          <a:xfrm>
            <a:off x="673143" y="1649480"/>
            <a:ext cx="7648574" cy="388077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265" lvl="2" indent="0" algn="just" defTabSz="45720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 defTabSz="457200"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s-MX" sz="2500" b="0" i="0" u="none" strike="noStrike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/>
              </a:rPr>
              <a:t>Recibir asesoría y orientación por parte de PROFEST para aplicar correctamente la normatividad federal.</a:t>
            </a:r>
          </a:p>
          <a:p>
            <a:pPr algn="just" defTabSz="457200">
              <a:buClr>
                <a:schemeClr val="accent1"/>
              </a:buClr>
              <a:buSzPct val="80000"/>
              <a:buFont typeface="Wingdings 3" charset="2"/>
              <a:buChar char=""/>
            </a:pPr>
            <a:endParaRPr lang="es-MX" sz="2500" b="0" i="0" u="none" strike="noStrike" baseline="0" dirty="0">
              <a:solidFill>
                <a:schemeClr val="tx1">
                  <a:lumMod val="75000"/>
                  <a:lumOff val="25000"/>
                </a:schemeClr>
              </a:solidFill>
              <a:latin typeface="Montserrat" panose="00000500000000000000" pitchFamily="2" charset="0"/>
            </a:endParaRPr>
          </a:p>
          <a:p>
            <a:pPr algn="just" defTabSz="457200"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s-MX" sz="2500" b="0" i="0" u="none" strike="noStrike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2" charset="0"/>
              </a:rPr>
              <a:t>Recibir los recursos aprobados por la Comisión Dictaminadora, salvo que por causas de incumplimiento haya sido sancionado. </a:t>
            </a:r>
            <a:endParaRPr lang="es-MX" sz="2500" dirty="0">
              <a:solidFill>
                <a:schemeClr val="tx1">
                  <a:lumMod val="75000"/>
                  <a:lumOff val="25000"/>
                </a:schemeClr>
              </a:solidFill>
              <a:latin typeface="Montserrat" panose="00000500000000000000" pitchFamily="2" charset="0"/>
            </a:endParaRPr>
          </a:p>
        </p:txBody>
      </p:sp>
      <p:sp>
        <p:nvSpPr>
          <p:cNvPr id="33" name="Isosceles Triangle 32">
            <a:extLst>
              <a:ext uri="{FF2B5EF4-FFF2-40B4-BE49-F238E27FC236}">
                <a16:creationId xmlns:a16="http://schemas.microsoft.com/office/drawing/2014/main" id="{7E2C7115-5336-410C-AD71-0F0952A2E5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807450" y="4013200"/>
            <a:ext cx="336550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8" name="Marcador de contenido 2">
            <a:extLst>
              <a:ext uri="{FF2B5EF4-FFF2-40B4-BE49-F238E27FC236}">
                <a16:creationId xmlns:a16="http://schemas.microsoft.com/office/drawing/2014/main" id="{552F8977-B71B-42DC-B176-3245427428A3}"/>
              </a:ext>
            </a:extLst>
          </p:cNvPr>
          <p:cNvSpPr txBox="1">
            <a:spLocks/>
          </p:cNvSpPr>
          <p:nvPr/>
        </p:nvSpPr>
        <p:spPr>
          <a:xfrm>
            <a:off x="468373" y="6261357"/>
            <a:ext cx="8577323" cy="5966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None/>
            </a:pPr>
            <a:r>
              <a:rPr lang="es-MX" sz="12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2" charset="0"/>
              </a:rPr>
              <a:t>*Numeral 3.5 apartado PROFEST del Acuerdo por el que se modifican las Reglas de Operación de Apoyos a la Cultura para el ejercicio fiscal 2021. </a:t>
            </a:r>
          </a:p>
        </p:txBody>
      </p:sp>
    </p:spTree>
    <p:extLst>
      <p:ext uri="{BB962C8B-B14F-4D97-AF65-F5344CB8AC3E}">
        <p14:creationId xmlns:p14="http://schemas.microsoft.com/office/powerpoint/2010/main" val="863265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32">
            <a:extLst>
              <a:ext uri="{FF2B5EF4-FFF2-40B4-BE49-F238E27FC236}">
                <a16:creationId xmlns:a16="http://schemas.microsoft.com/office/drawing/2014/main" id="{09EA7EA7-74F5-4EE2-8E3D-1A10308259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9144001" cy="6866467"/>
            <a:chOff x="0" y="-8467"/>
            <a:chExt cx="12192000" cy="6866467"/>
          </a:xfrm>
        </p:grpSpPr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A5CE79B5-7EE4-424D-AD14-5DEFB61B85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696C926F-F999-44BA-8D86-9EAB51D650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Rectangle 23">
              <a:extLst>
                <a:ext uri="{FF2B5EF4-FFF2-40B4-BE49-F238E27FC236}">
                  <a16:creationId xmlns:a16="http://schemas.microsoft.com/office/drawing/2014/main" id="{248745E7-0AF0-48F9-8E58-2673FC5F4F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7" name="Rectangle 25">
              <a:extLst>
                <a:ext uri="{FF2B5EF4-FFF2-40B4-BE49-F238E27FC236}">
                  <a16:creationId xmlns:a16="http://schemas.microsoft.com/office/drawing/2014/main" id="{9715E81A-D2E0-4431-9370-4E4A9ECA7F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8" name="Isosceles Triangle 37">
              <a:extLst>
                <a:ext uri="{FF2B5EF4-FFF2-40B4-BE49-F238E27FC236}">
                  <a16:creationId xmlns:a16="http://schemas.microsoft.com/office/drawing/2014/main" id="{CEDB37A9-282D-4DDB-85AD-B2090A8253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9" name="Rectangle 27">
              <a:extLst>
                <a:ext uri="{FF2B5EF4-FFF2-40B4-BE49-F238E27FC236}">
                  <a16:creationId xmlns:a16="http://schemas.microsoft.com/office/drawing/2014/main" id="{533D5933-7F91-4F5E-BC31-42FD0E2D8D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0" name="Rectangle 28">
              <a:extLst>
                <a:ext uri="{FF2B5EF4-FFF2-40B4-BE49-F238E27FC236}">
                  <a16:creationId xmlns:a16="http://schemas.microsoft.com/office/drawing/2014/main" id="{37ADDF68-C9BE-46EA-83DE-2C07DD8396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Rectangle 29">
              <a:extLst>
                <a:ext uri="{FF2B5EF4-FFF2-40B4-BE49-F238E27FC236}">
                  <a16:creationId xmlns:a16="http://schemas.microsoft.com/office/drawing/2014/main" id="{10D67396-BABD-48A8-A892-CCB5095FA4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2" name="Isosceles Triangle 41">
              <a:extLst>
                <a:ext uri="{FF2B5EF4-FFF2-40B4-BE49-F238E27FC236}">
                  <a16:creationId xmlns:a16="http://schemas.microsoft.com/office/drawing/2014/main" id="{626DA82A-72C2-4DF6-9CF0-0D1F6B96B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3" name="Isosceles Triangle 42">
              <a:extLst>
                <a:ext uri="{FF2B5EF4-FFF2-40B4-BE49-F238E27FC236}">
                  <a16:creationId xmlns:a16="http://schemas.microsoft.com/office/drawing/2014/main" id="{8EE6DC63-4380-4BE0-A68A-8F01162BD1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45" name="Rectangle 44">
            <a:extLst>
              <a:ext uri="{FF2B5EF4-FFF2-40B4-BE49-F238E27FC236}">
                <a16:creationId xmlns:a16="http://schemas.microsoft.com/office/drawing/2014/main" id="{E80B86A7-A1EC-475B-9166-88902B033A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Isosceles Triangle 46">
            <a:extLst>
              <a:ext uri="{FF2B5EF4-FFF2-40B4-BE49-F238E27FC236}">
                <a16:creationId xmlns:a16="http://schemas.microsoft.com/office/drawing/2014/main" id="{C2C29CB1-9F74-4879-A6AF-AEA67B6F1F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631947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Marcador de contenido 2"/>
          <p:cNvSpPr txBox="1">
            <a:spLocks/>
          </p:cNvSpPr>
          <p:nvPr/>
        </p:nvSpPr>
        <p:spPr>
          <a:xfrm>
            <a:off x="595831" y="1528234"/>
            <a:ext cx="7864353" cy="4591866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6700" lvl="2" indent="-180975" algn="just" defTabSz="457200">
              <a:lnSpc>
                <a:spcPct val="11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s-MX" sz="66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2" charset="0"/>
              </a:rPr>
              <a:t>Formalizar un instrumento jurídico con la  Secretaría de Cultura, en el cual se establecerán los compromisos y responsabilidades de las partes</a:t>
            </a:r>
          </a:p>
          <a:p>
            <a:pPr marL="266700" lvl="2" indent="-180975" algn="just" defTabSz="457200">
              <a:lnSpc>
                <a:spcPct val="11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s-MX" sz="6600" dirty="0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Abrir una cuenta bancaria productiva, para depositar el recurso de la Secretaría de Cultura</a:t>
            </a:r>
          </a:p>
          <a:p>
            <a:pPr marL="266700" lvl="2" indent="-180975" algn="just" defTabSz="457200">
              <a:lnSpc>
                <a:spcPct val="11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s-MX" sz="6600" dirty="0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Expedir el CFDI, por la cantidad entregada a favor de la Secretaría de Cultura</a:t>
            </a:r>
          </a:p>
          <a:p>
            <a:pPr marL="266700" lvl="2" indent="-180975" algn="just" defTabSz="457200">
              <a:lnSpc>
                <a:spcPct val="11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s-MX" sz="6600" dirty="0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Aportar oportunamente los recursos de coinversión comprometidos para la realización del Festival aprobado.</a:t>
            </a:r>
          </a:p>
          <a:p>
            <a:pPr marL="266700" lvl="2" indent="-180975" algn="just" defTabSz="457200">
              <a:lnSpc>
                <a:spcPct val="11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s-MX" sz="6600" dirty="0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La comprobación de los recursos deberá ser por el total del importe asentado en el documento jurídico.</a:t>
            </a:r>
          </a:p>
          <a:p>
            <a:pPr marL="266700" lvl="2" indent="-180975" algn="just" defTabSz="457200">
              <a:lnSpc>
                <a:spcPct val="11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s-MX" sz="6600" dirty="0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Elaborar y enviar al PROFEST los informes de actividades, financiero y demás documentación de la contraloría social en original debidamente firmados.</a:t>
            </a:r>
          </a:p>
          <a:p>
            <a:pPr marL="266700" lvl="2" indent="-180975" algn="just" defTabSz="457200">
              <a:lnSpc>
                <a:spcPct val="11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s-MX" sz="6600" dirty="0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Cumplir con lo estipulado en las Reglas de Operación y con las condiciones planteadas por la Comisión Dictaminadora.</a:t>
            </a:r>
          </a:p>
          <a:p>
            <a:pPr marL="266700" indent="-266700" algn="just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9" name="Isosceles Triangle 48">
            <a:extLst>
              <a:ext uri="{FF2B5EF4-FFF2-40B4-BE49-F238E27FC236}">
                <a16:creationId xmlns:a16="http://schemas.microsoft.com/office/drawing/2014/main" id="{7E2C7115-5336-410C-AD71-0F0952A2E5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807450" y="4013200"/>
            <a:ext cx="336550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4" name="Marcador de contenido 2">
            <a:extLst>
              <a:ext uri="{FF2B5EF4-FFF2-40B4-BE49-F238E27FC236}">
                <a16:creationId xmlns:a16="http://schemas.microsoft.com/office/drawing/2014/main" id="{32DA25F6-3846-4E9B-A07D-9FBAA8EA8273}"/>
              </a:ext>
            </a:extLst>
          </p:cNvPr>
          <p:cNvSpPr txBox="1">
            <a:spLocks/>
          </p:cNvSpPr>
          <p:nvPr/>
        </p:nvSpPr>
        <p:spPr>
          <a:xfrm>
            <a:off x="510872" y="6269824"/>
            <a:ext cx="8577323" cy="5966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None/>
            </a:pPr>
            <a:r>
              <a:rPr lang="es-MX" sz="12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2" charset="0"/>
              </a:rPr>
              <a:t>*Consultar el numeral 3.5 apartado PROFEST del Acuerdo por el que se modifican las Reglas de Operación de Apoyos a la Cultura para el ejercicio fiscal 2021. </a:t>
            </a:r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8B519C04-D193-4C1A-8273-D0559486DF5C}"/>
              </a:ext>
            </a:extLst>
          </p:cNvPr>
          <p:cNvSpPr/>
          <p:nvPr/>
        </p:nvSpPr>
        <p:spPr>
          <a:xfrm>
            <a:off x="686238" y="103355"/>
            <a:ext cx="7773946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36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*</a:t>
            </a:r>
            <a:r>
              <a:rPr lang="es-MX" sz="36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OBLIGACIONES DE LAS INSTANCIAS  BENEFICIARIAS</a:t>
            </a:r>
            <a:endParaRPr lang="en-US" sz="3600" b="1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518740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>
            <a:extLst>
              <a:ext uri="{FF2B5EF4-FFF2-40B4-BE49-F238E27FC236}">
                <a16:creationId xmlns:a16="http://schemas.microsoft.com/office/drawing/2014/main" id="{09EA7EA7-74F5-4EE2-8E3D-1A10308259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9144001" cy="6866467"/>
            <a:chOff x="0" y="-8467"/>
            <a:chExt cx="12192000" cy="6866467"/>
          </a:xfrm>
        </p:grpSpPr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A5CE79B5-7EE4-424D-AD14-5DEFB61B85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696C926F-F999-44BA-8D86-9EAB51D650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Rectangle 23">
              <a:extLst>
                <a:ext uri="{FF2B5EF4-FFF2-40B4-BE49-F238E27FC236}">
                  <a16:creationId xmlns:a16="http://schemas.microsoft.com/office/drawing/2014/main" id="{248745E7-0AF0-48F9-8E58-2673FC5F4F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Rectangle 25">
              <a:extLst>
                <a:ext uri="{FF2B5EF4-FFF2-40B4-BE49-F238E27FC236}">
                  <a16:creationId xmlns:a16="http://schemas.microsoft.com/office/drawing/2014/main" id="{9715E81A-D2E0-4431-9370-4E4A9ECA7F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2" name="Isosceles Triangle 41">
              <a:extLst>
                <a:ext uri="{FF2B5EF4-FFF2-40B4-BE49-F238E27FC236}">
                  <a16:creationId xmlns:a16="http://schemas.microsoft.com/office/drawing/2014/main" id="{CEDB37A9-282D-4DDB-85AD-B2090A8253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3" name="Rectangle 27">
              <a:extLst>
                <a:ext uri="{FF2B5EF4-FFF2-40B4-BE49-F238E27FC236}">
                  <a16:creationId xmlns:a16="http://schemas.microsoft.com/office/drawing/2014/main" id="{533D5933-7F91-4F5E-BC31-42FD0E2D8D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4" name="Rectangle 28">
              <a:extLst>
                <a:ext uri="{FF2B5EF4-FFF2-40B4-BE49-F238E27FC236}">
                  <a16:creationId xmlns:a16="http://schemas.microsoft.com/office/drawing/2014/main" id="{37ADDF68-C9BE-46EA-83DE-2C07DD8396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5" name="Rectangle 29">
              <a:extLst>
                <a:ext uri="{FF2B5EF4-FFF2-40B4-BE49-F238E27FC236}">
                  <a16:creationId xmlns:a16="http://schemas.microsoft.com/office/drawing/2014/main" id="{10D67396-BABD-48A8-A892-CCB5095FA4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6" name="Isosceles Triangle 45">
              <a:extLst>
                <a:ext uri="{FF2B5EF4-FFF2-40B4-BE49-F238E27FC236}">
                  <a16:creationId xmlns:a16="http://schemas.microsoft.com/office/drawing/2014/main" id="{626DA82A-72C2-4DF6-9CF0-0D1F6B96B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7" name="Isosceles Triangle 46">
              <a:extLst>
                <a:ext uri="{FF2B5EF4-FFF2-40B4-BE49-F238E27FC236}">
                  <a16:creationId xmlns:a16="http://schemas.microsoft.com/office/drawing/2014/main" id="{8EE6DC63-4380-4BE0-A68A-8F01162BD1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49" name="Rectangle 48">
            <a:extLst>
              <a:ext uri="{FF2B5EF4-FFF2-40B4-BE49-F238E27FC236}">
                <a16:creationId xmlns:a16="http://schemas.microsoft.com/office/drawing/2014/main" id="{8DF4D7F6-81B5-452A-9CE6-76D81F91D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ángulo 6"/>
          <p:cNvSpPr/>
          <p:nvPr/>
        </p:nvSpPr>
        <p:spPr>
          <a:xfrm>
            <a:off x="387578" y="311150"/>
            <a:ext cx="6447501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36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CONTACTO PROFEST</a:t>
            </a:r>
          </a:p>
        </p:txBody>
      </p:sp>
      <p:sp>
        <p:nvSpPr>
          <p:cNvPr id="51" name="Isosceles Triangle 50">
            <a:extLst>
              <a:ext uri="{FF2B5EF4-FFF2-40B4-BE49-F238E27FC236}">
                <a16:creationId xmlns:a16="http://schemas.microsoft.com/office/drawing/2014/main" id="{4600514D-20FB-4559-97DC-D1DC39E6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0"/>
            <a:ext cx="336549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3" name="Isosceles Triangle 52">
            <a:extLst>
              <a:ext uri="{FF2B5EF4-FFF2-40B4-BE49-F238E27FC236}">
                <a16:creationId xmlns:a16="http://schemas.microsoft.com/office/drawing/2014/main" id="{266F638A-E405-4AC0-B984-72E5813B0D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03900" y="3818467"/>
            <a:ext cx="3337719" cy="3039533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7D1CBE93-B17D-4509-843C-82287C3803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600950" y="0"/>
            <a:ext cx="1295400" cy="6858000"/>
          </a:xfrm>
          <a:prstGeom prst="line">
            <a:avLst/>
          </a:prstGeom>
          <a:ln w="15875" cap="sq">
            <a:solidFill>
              <a:schemeClr val="accent2"/>
            </a:solidFill>
            <a:bevel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AE6277B4-6A43-48AB-89B2-3442221619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568950" y="3681413"/>
            <a:ext cx="3572668" cy="3176587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Marcador de contenido 2"/>
          <p:cNvSpPr txBox="1">
            <a:spLocks/>
          </p:cNvSpPr>
          <p:nvPr/>
        </p:nvSpPr>
        <p:spPr>
          <a:xfrm>
            <a:off x="218072" y="1110808"/>
            <a:ext cx="8571798" cy="442321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200">
              <a:buClr>
                <a:schemeClr val="accent1"/>
              </a:buClr>
              <a:buSzPct val="80000"/>
              <a:buFont typeface="Wingdings 3" charset="2"/>
              <a:buChar char=""/>
            </a:pPr>
            <a:endParaRPr 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Montserrat" panose="00000500000000000000" pitchFamily="2" charset="0"/>
            </a:endParaRPr>
          </a:p>
          <a:p>
            <a:pPr defTabSz="457200">
              <a:lnSpc>
                <a:spcPct val="100000"/>
              </a:lnSpc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s-MX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2" charset="0"/>
              </a:rPr>
              <a:t>Dirección: </a:t>
            </a:r>
          </a:p>
          <a:p>
            <a:pPr marL="356870" indent="0" defTabSz="457200">
              <a:lnSpc>
                <a:spcPct val="100000"/>
              </a:lnSpc>
              <a:buClr>
                <a:schemeClr val="accent1"/>
              </a:buClr>
              <a:buSzPct val="80000"/>
              <a:buNone/>
            </a:pPr>
            <a:r>
              <a:rPr lang="es-MX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2" charset="0"/>
              </a:rPr>
              <a:t>Paseo de la Reforma No. 175, Planta Baja, Col. Cuauhtémoc, C.P. 06500, Alcaldía Cuauhtémoc, Ciudad de México.</a:t>
            </a:r>
          </a:p>
          <a:p>
            <a:pPr marL="356870" indent="0" defTabSz="457200">
              <a:lnSpc>
                <a:spcPct val="100000"/>
              </a:lnSpc>
              <a:buClr>
                <a:schemeClr val="accent1"/>
              </a:buClr>
              <a:buSzPct val="80000"/>
              <a:buNone/>
            </a:pPr>
            <a:r>
              <a:rPr lang="es-MX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2" charset="0"/>
              </a:rPr>
              <a:t>Insurgentes Sur  No. 1822, 2do piso, Col. Florida, C.P. 01030, Alcaldía Álvaro Obregón, Ciudad de México.</a:t>
            </a:r>
          </a:p>
          <a:p>
            <a:pPr marL="0" indent="0" defTabSz="457200">
              <a:lnSpc>
                <a:spcPct val="100000"/>
              </a:lnSpc>
              <a:buClr>
                <a:schemeClr val="accent1"/>
              </a:buClr>
              <a:buSzPct val="80000"/>
              <a:buFont typeface="Wingdings 3" charset="2"/>
              <a:buChar char=""/>
            </a:pPr>
            <a:endParaRPr lang="es-MX" sz="400" b="1" dirty="0">
              <a:solidFill>
                <a:schemeClr val="tx1">
                  <a:lumMod val="75000"/>
                  <a:lumOff val="25000"/>
                </a:schemeClr>
              </a:solidFill>
              <a:latin typeface="Montserrat" panose="00000500000000000000" pitchFamily="2" charset="0"/>
            </a:endParaRPr>
          </a:p>
          <a:p>
            <a:pPr defTabSz="457200">
              <a:lnSpc>
                <a:spcPct val="100000"/>
              </a:lnSpc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s-MX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/>
              </a:rPr>
              <a:t>Teléfono: </a:t>
            </a:r>
            <a:r>
              <a:rPr lang="es-MX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/>
              </a:rPr>
              <a:t>55 41 55 02 00 ext. 9526</a:t>
            </a:r>
            <a:endParaRPr lang="es-MX" sz="1600" dirty="0">
              <a:solidFill>
                <a:schemeClr val="tx1">
                  <a:lumMod val="75000"/>
                  <a:lumOff val="25000"/>
                </a:schemeClr>
              </a:solidFill>
              <a:latin typeface="Montserrat" panose="00000500000000000000" pitchFamily="2" charset="0"/>
            </a:endParaRPr>
          </a:p>
          <a:p>
            <a:pPr lvl="0" defTabSz="457200">
              <a:lnSpc>
                <a:spcPct val="100000"/>
              </a:lnSpc>
              <a:buClr>
                <a:schemeClr val="accent1"/>
              </a:buClr>
              <a:buSzPct val="80000"/>
              <a:buFont typeface="Wingdings 3" charset="2"/>
              <a:buChar char=""/>
            </a:pPr>
            <a:endParaRPr lang="es-MX" sz="400" dirty="0">
              <a:solidFill>
                <a:schemeClr val="tx1">
                  <a:lumMod val="75000"/>
                  <a:lumOff val="25000"/>
                </a:schemeClr>
              </a:solidFill>
              <a:latin typeface="Montserrat" panose="00000500000000000000" pitchFamily="2" charset="0"/>
            </a:endParaRPr>
          </a:p>
          <a:p>
            <a:pPr lvl="0" defTabSz="457200">
              <a:lnSpc>
                <a:spcPct val="100000"/>
              </a:lnSpc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s-MX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2" charset="0"/>
              </a:rPr>
              <a:t>Correo electrónico: </a:t>
            </a:r>
            <a:r>
              <a:rPr lang="es-MX" sz="1600" u="sng" dirty="0">
                <a:solidFill>
                  <a:srgbClr val="0070C0"/>
                </a:solidFill>
                <a:latin typeface="Montserrat" panose="00000500000000000000" pitchFamily="2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profest@cultura.gob.mx</a:t>
            </a:r>
            <a:r>
              <a:rPr lang="es-MX" sz="1600" dirty="0">
                <a:solidFill>
                  <a:srgbClr val="0070C0"/>
                </a:solidFill>
                <a:latin typeface="Montserrat" panose="00000500000000000000" pitchFamily="2" charset="0"/>
              </a:rPr>
              <a:t> </a:t>
            </a:r>
          </a:p>
          <a:p>
            <a:pPr defTabSz="457200">
              <a:lnSpc>
                <a:spcPct val="100000"/>
              </a:lnSpc>
              <a:buClr>
                <a:schemeClr val="accent1"/>
              </a:buClr>
              <a:buSzPct val="80000"/>
              <a:buFont typeface="Wingdings 3" charset="2"/>
              <a:buChar char=""/>
            </a:pPr>
            <a:endParaRPr lang="es-MX" sz="400" b="1" dirty="0">
              <a:solidFill>
                <a:schemeClr val="tx1">
                  <a:lumMod val="75000"/>
                  <a:lumOff val="25000"/>
                </a:schemeClr>
              </a:solidFill>
              <a:latin typeface="Montserrat" panose="00000500000000000000" pitchFamily="2" charset="0"/>
            </a:endParaRPr>
          </a:p>
          <a:p>
            <a:pPr defTabSz="457200">
              <a:lnSpc>
                <a:spcPct val="100000"/>
              </a:lnSpc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s-MX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/>
              </a:rPr>
              <a:t>Sitio Web:  </a:t>
            </a:r>
            <a:r>
              <a:rPr lang="es-MX" sz="1600" u="sng" dirty="0">
                <a:solidFill>
                  <a:srgbClr val="0070C0"/>
                </a:solidFill>
                <a:latin typeface="Montserra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http://festivales.cultura.gob.mx/animacion-cultural/profest/padron -de-beneficiarios/</a:t>
            </a:r>
            <a:r>
              <a:rPr lang="es-MX" sz="1600" dirty="0">
                <a:solidFill>
                  <a:srgbClr val="0070C0"/>
                </a:solidFill>
                <a:latin typeface="Montserrat"/>
              </a:rPr>
              <a:t> </a:t>
            </a:r>
            <a:endParaRPr lang="es-MX" sz="1600" dirty="0">
              <a:solidFill>
                <a:srgbClr val="0070C0"/>
              </a:solidFill>
              <a:latin typeface="Montserrat" panose="00000500000000000000" pitchFamily="2" charset="0"/>
            </a:endParaRPr>
          </a:p>
          <a:p>
            <a:pPr marL="0" indent="0" defTabSz="457200">
              <a:buClr>
                <a:schemeClr val="accent1"/>
              </a:buClr>
              <a:buSzPct val="80000"/>
              <a:buFont typeface="Wingdings 3" charset="2"/>
              <a:buChar char=""/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Montserrat" panose="00000500000000000000" pitchFamily="2" charset="0"/>
            </a:endParaRPr>
          </a:p>
          <a:p>
            <a:pPr marL="0" indent="0" defTabSz="457200">
              <a:buClr>
                <a:schemeClr val="accent1"/>
              </a:buClr>
              <a:buSzPct val="80000"/>
              <a:buFont typeface="Wingdings 3" charset="2"/>
              <a:buChar char=""/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Montserrat" panose="00000500000000000000" pitchFamily="2" charset="0"/>
            </a:endParaRPr>
          </a:p>
          <a:p>
            <a:pPr marL="0" indent="0" defTabSz="457200">
              <a:buClr>
                <a:schemeClr val="accent1"/>
              </a:buClr>
              <a:buSzPct val="80000"/>
              <a:buFont typeface="Wingdings 3" charset="2"/>
              <a:buChar char=""/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Montserrat" panose="00000500000000000000" pitchFamily="2" charset="0"/>
            </a:endParaRPr>
          </a:p>
        </p:txBody>
      </p:sp>
      <p:sp>
        <p:nvSpPr>
          <p:cNvPr id="59" name="Rectangle 27">
            <a:extLst>
              <a:ext uri="{FF2B5EF4-FFF2-40B4-BE49-F238E27FC236}">
                <a16:creationId xmlns:a16="http://schemas.microsoft.com/office/drawing/2014/main" id="{27B538D5-95DB-47ED-9CB4-34AE5BF78E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19230" y="0"/>
            <a:ext cx="1324770" cy="6858000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5" name="Rectángulo 34">
            <a:extLst>
              <a:ext uri="{FF2B5EF4-FFF2-40B4-BE49-F238E27FC236}">
                <a16:creationId xmlns:a16="http://schemas.microsoft.com/office/drawing/2014/main" id="{8E8CD103-E361-4032-B214-58AAFAC46BE2}"/>
              </a:ext>
            </a:extLst>
          </p:cNvPr>
          <p:cNvSpPr/>
          <p:nvPr/>
        </p:nvSpPr>
        <p:spPr>
          <a:xfrm>
            <a:off x="0" y="6521722"/>
            <a:ext cx="9118049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1000" i="1" dirty="0">
                <a:latin typeface="Montserrat" panose="00000500000000000000" pitchFamily="2" charset="0"/>
                <a:cs typeface="Mongolian Baiti" panose="03000500000000000000" pitchFamily="66" charset="0"/>
              </a:rPr>
              <a:t>Este programa es público, ajeno a cualquier partido político. Queda prohibido el uso para fines distintos a los establecidos en el programa. </a:t>
            </a:r>
          </a:p>
        </p:txBody>
      </p:sp>
    </p:spTree>
    <p:extLst>
      <p:ext uri="{BB962C8B-B14F-4D97-AF65-F5344CB8AC3E}">
        <p14:creationId xmlns:p14="http://schemas.microsoft.com/office/powerpoint/2010/main" val="4035801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0" name="Group 149">
            <a:extLst>
              <a:ext uri="{FF2B5EF4-FFF2-40B4-BE49-F238E27FC236}">
                <a16:creationId xmlns:a16="http://schemas.microsoft.com/office/drawing/2014/main" id="{09EA7EA7-74F5-4EE2-8E3D-1A10308259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9144001" cy="6866467"/>
            <a:chOff x="0" y="-8467"/>
            <a:chExt cx="12192000" cy="6866467"/>
          </a:xfrm>
        </p:grpSpPr>
        <p:cxnSp>
          <p:nvCxnSpPr>
            <p:cNvPr id="151" name="Straight Connector 150">
              <a:extLst>
                <a:ext uri="{FF2B5EF4-FFF2-40B4-BE49-F238E27FC236}">
                  <a16:creationId xmlns:a16="http://schemas.microsoft.com/office/drawing/2014/main" id="{A5CE79B5-7EE4-424D-AD14-5DEFB61B85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Straight Connector 151">
              <a:extLst>
                <a:ext uri="{FF2B5EF4-FFF2-40B4-BE49-F238E27FC236}">
                  <a16:creationId xmlns:a16="http://schemas.microsoft.com/office/drawing/2014/main" id="{696C926F-F999-44BA-8D86-9EAB51D650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3" name="Rectangle 23">
              <a:extLst>
                <a:ext uri="{FF2B5EF4-FFF2-40B4-BE49-F238E27FC236}">
                  <a16:creationId xmlns:a16="http://schemas.microsoft.com/office/drawing/2014/main" id="{248745E7-0AF0-48F9-8E58-2673FC5F4F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4" name="Rectangle 25">
              <a:extLst>
                <a:ext uri="{FF2B5EF4-FFF2-40B4-BE49-F238E27FC236}">
                  <a16:creationId xmlns:a16="http://schemas.microsoft.com/office/drawing/2014/main" id="{9715E81A-D2E0-4431-9370-4E4A9ECA7F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5" name="Isosceles Triangle 154">
              <a:extLst>
                <a:ext uri="{FF2B5EF4-FFF2-40B4-BE49-F238E27FC236}">
                  <a16:creationId xmlns:a16="http://schemas.microsoft.com/office/drawing/2014/main" id="{CEDB37A9-282D-4DDB-85AD-B2090A8253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6" name="Rectangle 27">
              <a:extLst>
                <a:ext uri="{FF2B5EF4-FFF2-40B4-BE49-F238E27FC236}">
                  <a16:creationId xmlns:a16="http://schemas.microsoft.com/office/drawing/2014/main" id="{533D5933-7F91-4F5E-BC31-42FD0E2D8D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7" name="Rectangle 28">
              <a:extLst>
                <a:ext uri="{FF2B5EF4-FFF2-40B4-BE49-F238E27FC236}">
                  <a16:creationId xmlns:a16="http://schemas.microsoft.com/office/drawing/2014/main" id="{37ADDF68-C9BE-46EA-83DE-2C07DD8396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8" name="Rectangle 29">
              <a:extLst>
                <a:ext uri="{FF2B5EF4-FFF2-40B4-BE49-F238E27FC236}">
                  <a16:creationId xmlns:a16="http://schemas.microsoft.com/office/drawing/2014/main" id="{10D67396-BABD-48A8-A892-CCB5095FA4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9" name="Isosceles Triangle 158">
              <a:extLst>
                <a:ext uri="{FF2B5EF4-FFF2-40B4-BE49-F238E27FC236}">
                  <a16:creationId xmlns:a16="http://schemas.microsoft.com/office/drawing/2014/main" id="{626DA82A-72C2-4DF6-9CF0-0D1F6B96B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0" name="Isosceles Triangle 159">
              <a:extLst>
                <a:ext uri="{FF2B5EF4-FFF2-40B4-BE49-F238E27FC236}">
                  <a16:creationId xmlns:a16="http://schemas.microsoft.com/office/drawing/2014/main" id="{8EE6DC63-4380-4BE0-A68A-8F01162BD1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162" name="Rectangle 161">
            <a:extLst>
              <a:ext uri="{FF2B5EF4-FFF2-40B4-BE49-F238E27FC236}">
                <a16:creationId xmlns:a16="http://schemas.microsoft.com/office/drawing/2014/main" id="{E80B86A7-A1EC-475B-9166-88902B033A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ángulo 6"/>
          <p:cNvSpPr/>
          <p:nvPr/>
        </p:nvSpPr>
        <p:spPr>
          <a:xfrm>
            <a:off x="772229" y="261938"/>
            <a:ext cx="6447501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3600" b="1" cap="all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¿</a:t>
            </a:r>
            <a:r>
              <a:rPr lang="es-MX" sz="3600" b="1" cap="all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qué</a:t>
            </a:r>
            <a:r>
              <a:rPr lang="en-US" sz="3600" b="1" cap="all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es EL </a:t>
            </a:r>
            <a:r>
              <a:rPr lang="en-US" sz="3600" b="1" cap="all" dirty="0" err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profest</a:t>
            </a:r>
            <a:r>
              <a:rPr lang="en-US" sz="3600" b="1" cap="all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?</a:t>
            </a:r>
          </a:p>
        </p:txBody>
      </p:sp>
      <p:sp>
        <p:nvSpPr>
          <p:cNvPr id="164" name="Isosceles Triangle 163">
            <a:extLst>
              <a:ext uri="{FF2B5EF4-FFF2-40B4-BE49-F238E27FC236}">
                <a16:creationId xmlns:a16="http://schemas.microsoft.com/office/drawing/2014/main" id="{C2C29CB1-9F74-4879-A6AF-AEA67B6F1F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631947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6" name="Marcador de contenido 2">
            <a:extLst>
              <a:ext uri="{FF2B5EF4-FFF2-40B4-BE49-F238E27FC236}">
                <a16:creationId xmlns:a16="http://schemas.microsoft.com/office/drawing/2014/main" id="{C9D750D7-094C-42E9-B205-11EE641D8CDB}"/>
              </a:ext>
            </a:extLst>
          </p:cNvPr>
          <p:cNvSpPr txBox="1">
            <a:spLocks/>
          </p:cNvSpPr>
          <p:nvPr/>
        </p:nvSpPr>
        <p:spPr>
          <a:xfrm>
            <a:off x="653591" y="1109878"/>
            <a:ext cx="7966534" cy="526234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defTabSz="457200">
              <a:buClr>
                <a:schemeClr val="accent1"/>
              </a:buClr>
              <a:buSzPct val="80000"/>
              <a:buFont typeface="Wingdings 3" charset="2"/>
              <a:buChar char=""/>
            </a:pPr>
            <a:endParaRPr lang="en-US" sz="15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 algn="just" defTabSz="457200">
              <a:lnSpc>
                <a:spcPct val="100000"/>
              </a:lnSpc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s-MX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/>
              </a:rPr>
              <a:t>Vertiente que se encuentra adscrita al Programa Apoyos a la Cultura (S268) y está a cargo de la Dirección General de Promoción y Festivales Culturales de la Secretaría de Cultura (SC).</a:t>
            </a:r>
          </a:p>
          <a:p>
            <a:pPr marL="0" indent="0" algn="just" defTabSz="457200">
              <a:lnSpc>
                <a:spcPct val="100000"/>
              </a:lnSpc>
              <a:buClr>
                <a:schemeClr val="accent1"/>
              </a:buClr>
              <a:buSzPct val="80000"/>
              <a:buFont typeface="Wingdings 3" charset="2"/>
              <a:buChar char=""/>
            </a:pPr>
            <a:endParaRPr lang="es-MX" sz="1100" dirty="0">
              <a:solidFill>
                <a:schemeClr val="tx1">
                  <a:lumMod val="75000"/>
                  <a:lumOff val="25000"/>
                </a:schemeClr>
              </a:solidFill>
              <a:latin typeface="Montserrat" panose="00000500000000000000" pitchFamily="2" charset="0"/>
            </a:endParaRPr>
          </a:p>
          <a:p>
            <a:pPr marL="0" lvl="0" indent="0" algn="just" defTabSz="457200">
              <a:lnSpc>
                <a:spcPct val="100000"/>
              </a:lnSpc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s-MX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2" charset="0"/>
              </a:rPr>
              <a:t>El Programa S268 es un instrumento que permite aportar recursos  para impulsar el desarrollo cultural y artístico y se encuentra sujeto a Reglas de Operación </a:t>
            </a:r>
          </a:p>
          <a:p>
            <a:pPr marL="0" indent="0" algn="just" defTabSz="457200">
              <a:lnSpc>
                <a:spcPct val="100000"/>
              </a:lnSpc>
              <a:buClr>
                <a:schemeClr val="accent1"/>
              </a:buClr>
              <a:buSzPct val="80000"/>
              <a:buNone/>
            </a:pPr>
            <a:r>
              <a:rPr lang="es-MX" sz="2200" u="sng" dirty="0">
                <a:solidFill>
                  <a:srgbClr val="0070C0"/>
                </a:solidFill>
                <a:effectLst/>
                <a:latin typeface="Montserrat" panose="00000500000000000000" pitchFamily="2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http://dof.gob.mx/nota_detalle.php?codigo=5617662&amp;fecha=06/05/2021</a:t>
            </a:r>
            <a:r>
              <a:rPr lang="es-MX" sz="2200" u="sng" dirty="0">
                <a:solidFill>
                  <a:srgbClr val="0070C0"/>
                </a:solidFill>
                <a:effectLst/>
                <a:latin typeface="Montserrat" panose="00000500000000000000" pitchFamily="2" charset="0"/>
              </a:rPr>
              <a:t> </a:t>
            </a:r>
          </a:p>
          <a:p>
            <a:pPr marL="0" indent="0" defTabSz="457200">
              <a:buClr>
                <a:schemeClr val="accent1"/>
              </a:buClr>
              <a:buSzPct val="80000"/>
              <a:buFont typeface="Wingdings 3" charset="2"/>
              <a:buChar char=""/>
            </a:pPr>
            <a:endParaRPr lang="en-US" sz="150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Trebuchet MS" panose="020B0603020202020204"/>
            </a:endParaRPr>
          </a:p>
          <a:p>
            <a:pPr marL="0" indent="0" defTabSz="457200">
              <a:buClr>
                <a:schemeClr val="accent1"/>
              </a:buClr>
              <a:buSzPct val="80000"/>
              <a:buFont typeface="Wingdings 3" charset="2"/>
              <a:buChar char=""/>
            </a:pPr>
            <a:endParaRPr lang="en-US" sz="1500" dirty="0">
              <a:solidFill>
                <a:schemeClr val="tx1">
                  <a:lumMod val="75000"/>
                  <a:lumOff val="25000"/>
                </a:schemeClr>
              </a:solidFill>
              <a:latin typeface="Trebuchet MS" panose="020B0603020202020204"/>
            </a:endParaRPr>
          </a:p>
          <a:p>
            <a:pPr marL="0" lvl="0" indent="0" defTabSz="457200">
              <a:buClr>
                <a:schemeClr val="accent1"/>
              </a:buClr>
              <a:buSzPct val="80000"/>
              <a:buFont typeface="Wingdings 3" charset="2"/>
              <a:buChar char=""/>
            </a:pPr>
            <a:endParaRPr lang="en-US" sz="15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lvl="0" indent="0" defTabSz="457200">
              <a:buClr>
                <a:schemeClr val="accent1"/>
              </a:buClr>
              <a:buSzPct val="80000"/>
              <a:buFont typeface="Wingdings 3" charset="2"/>
              <a:buChar char=""/>
            </a:pPr>
            <a:endParaRPr lang="en-US" sz="15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66" name="Isosceles Triangle 165">
            <a:extLst>
              <a:ext uri="{FF2B5EF4-FFF2-40B4-BE49-F238E27FC236}">
                <a16:creationId xmlns:a16="http://schemas.microsoft.com/office/drawing/2014/main" id="{7E2C7115-5336-410C-AD71-0F0952A2E5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807450" y="4013200"/>
            <a:ext cx="336550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Rectángulo 3"/>
          <p:cNvSpPr/>
          <p:nvPr/>
        </p:nvSpPr>
        <p:spPr>
          <a:xfrm>
            <a:off x="772229" y="2273498"/>
            <a:ext cx="2475485" cy="17835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ct val="0"/>
              </a:spcBef>
              <a:spcAft>
                <a:spcPts val="600"/>
              </a:spcAft>
            </a:pPr>
            <a:endParaRPr lang="en-US" sz="3600" b="1" cap="all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237763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4" name="Group 133">
            <a:extLst>
              <a:ext uri="{FF2B5EF4-FFF2-40B4-BE49-F238E27FC236}">
                <a16:creationId xmlns:a16="http://schemas.microsoft.com/office/drawing/2014/main" id="{09EA7EA7-74F5-4EE2-8E3D-1A10308259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9144001" cy="6866467"/>
            <a:chOff x="0" y="-8467"/>
            <a:chExt cx="12192000" cy="6866467"/>
          </a:xfrm>
        </p:grpSpPr>
        <p:cxnSp>
          <p:nvCxnSpPr>
            <p:cNvPr id="135" name="Straight Connector 134">
              <a:extLst>
                <a:ext uri="{FF2B5EF4-FFF2-40B4-BE49-F238E27FC236}">
                  <a16:creationId xmlns:a16="http://schemas.microsoft.com/office/drawing/2014/main" id="{A5CE79B5-7EE4-424D-AD14-5DEFB61B85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>
              <a:extLst>
                <a:ext uri="{FF2B5EF4-FFF2-40B4-BE49-F238E27FC236}">
                  <a16:creationId xmlns:a16="http://schemas.microsoft.com/office/drawing/2014/main" id="{696C926F-F999-44BA-8D86-9EAB51D650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7" name="Rectangle 23">
              <a:extLst>
                <a:ext uri="{FF2B5EF4-FFF2-40B4-BE49-F238E27FC236}">
                  <a16:creationId xmlns:a16="http://schemas.microsoft.com/office/drawing/2014/main" id="{248745E7-0AF0-48F9-8E58-2673FC5F4F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8" name="Rectangle 25">
              <a:extLst>
                <a:ext uri="{FF2B5EF4-FFF2-40B4-BE49-F238E27FC236}">
                  <a16:creationId xmlns:a16="http://schemas.microsoft.com/office/drawing/2014/main" id="{9715E81A-D2E0-4431-9370-4E4A9ECA7F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9" name="Isosceles Triangle 138">
              <a:extLst>
                <a:ext uri="{FF2B5EF4-FFF2-40B4-BE49-F238E27FC236}">
                  <a16:creationId xmlns:a16="http://schemas.microsoft.com/office/drawing/2014/main" id="{CEDB37A9-282D-4DDB-85AD-B2090A8253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0" name="Rectangle 27">
              <a:extLst>
                <a:ext uri="{FF2B5EF4-FFF2-40B4-BE49-F238E27FC236}">
                  <a16:creationId xmlns:a16="http://schemas.microsoft.com/office/drawing/2014/main" id="{533D5933-7F91-4F5E-BC31-42FD0E2D8D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1" name="Rectangle 28">
              <a:extLst>
                <a:ext uri="{FF2B5EF4-FFF2-40B4-BE49-F238E27FC236}">
                  <a16:creationId xmlns:a16="http://schemas.microsoft.com/office/drawing/2014/main" id="{37ADDF68-C9BE-46EA-83DE-2C07DD8396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2" name="Rectangle 29">
              <a:extLst>
                <a:ext uri="{FF2B5EF4-FFF2-40B4-BE49-F238E27FC236}">
                  <a16:creationId xmlns:a16="http://schemas.microsoft.com/office/drawing/2014/main" id="{10D67396-BABD-48A8-A892-CCB5095FA4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3" name="Isosceles Triangle 142">
              <a:extLst>
                <a:ext uri="{FF2B5EF4-FFF2-40B4-BE49-F238E27FC236}">
                  <a16:creationId xmlns:a16="http://schemas.microsoft.com/office/drawing/2014/main" id="{626DA82A-72C2-4DF6-9CF0-0D1F6B96B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4" name="Isosceles Triangle 143">
              <a:extLst>
                <a:ext uri="{FF2B5EF4-FFF2-40B4-BE49-F238E27FC236}">
                  <a16:creationId xmlns:a16="http://schemas.microsoft.com/office/drawing/2014/main" id="{8EE6DC63-4380-4BE0-A68A-8F01162BD1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146" name="Rectangle 145">
            <a:extLst>
              <a:ext uri="{FF2B5EF4-FFF2-40B4-BE49-F238E27FC236}">
                <a16:creationId xmlns:a16="http://schemas.microsoft.com/office/drawing/2014/main" id="{E80B86A7-A1EC-475B-9166-88902B033A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ángulo 6"/>
          <p:cNvSpPr/>
          <p:nvPr/>
        </p:nvSpPr>
        <p:spPr>
          <a:xfrm>
            <a:off x="907784" y="352425"/>
            <a:ext cx="6447501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s-MX" sz="3600" b="1" cap="all" dirty="0" err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ObJETIVO</a:t>
            </a:r>
            <a:endParaRPr lang="es-MX" sz="3600" b="1" cap="all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48" name="Isosceles Triangle 147">
            <a:extLst>
              <a:ext uri="{FF2B5EF4-FFF2-40B4-BE49-F238E27FC236}">
                <a16:creationId xmlns:a16="http://schemas.microsoft.com/office/drawing/2014/main" id="{C2C29CB1-9F74-4879-A6AF-AEA67B6F1F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631947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6" name="Marcador de contenido 2">
            <a:extLst>
              <a:ext uri="{FF2B5EF4-FFF2-40B4-BE49-F238E27FC236}">
                <a16:creationId xmlns:a16="http://schemas.microsoft.com/office/drawing/2014/main" id="{C9D750D7-094C-42E9-B205-11EE641D8CDB}"/>
              </a:ext>
            </a:extLst>
          </p:cNvPr>
          <p:cNvSpPr txBox="1">
            <a:spLocks/>
          </p:cNvSpPr>
          <p:nvPr/>
        </p:nvSpPr>
        <p:spPr>
          <a:xfrm>
            <a:off x="837073" y="1121965"/>
            <a:ext cx="7725901" cy="5193109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defTabSz="457200">
              <a:lnSpc>
                <a:spcPct val="120000"/>
              </a:lnSpc>
              <a:buClr>
                <a:schemeClr val="accent1"/>
              </a:buClr>
              <a:buSzPct val="80000"/>
              <a:buFont typeface="Wingdings 3" charset="2"/>
              <a:buChar char=""/>
            </a:pPr>
            <a:endParaRPr lang="en-US" sz="2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lvl="0" indent="0" algn="just" defTabSz="457200">
              <a:lnSpc>
                <a:spcPct val="120000"/>
              </a:lnSpc>
              <a:buClr>
                <a:schemeClr val="accent1"/>
              </a:buClr>
              <a:buSzPct val="80000"/>
              <a:buNone/>
            </a:pPr>
            <a:r>
              <a:rPr lang="es-MX" sz="80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2" charset="0"/>
              </a:rPr>
              <a:t>Contribuir a la realización de Festivales Culturales y Artísticos, en apoyo a:</a:t>
            </a:r>
          </a:p>
          <a:p>
            <a:pPr marL="0" lvl="0" indent="0" algn="just" defTabSz="457200">
              <a:lnSpc>
                <a:spcPct val="120000"/>
              </a:lnSpc>
              <a:buClr>
                <a:schemeClr val="accent1"/>
              </a:buClr>
              <a:buSzPct val="80000"/>
              <a:buFont typeface="Wingdings 3" charset="2"/>
              <a:buChar char=""/>
            </a:pPr>
            <a:endParaRPr lang="es-MX" sz="4800" dirty="0">
              <a:solidFill>
                <a:schemeClr val="tx1">
                  <a:lumMod val="75000"/>
                  <a:lumOff val="25000"/>
                </a:schemeClr>
              </a:solidFill>
              <a:latin typeface="Montserrat" panose="00000500000000000000" pitchFamily="2" charset="0"/>
            </a:endParaRPr>
          </a:p>
          <a:p>
            <a:pPr marL="714375" lvl="0" indent="-266700" algn="just" defTabSz="457200">
              <a:lnSpc>
                <a:spcPct val="120000"/>
              </a:lnSpc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s-MX" sz="80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2" charset="0"/>
              </a:rPr>
              <a:t>las Instituciones Estatales de Cultura (IEC), </a:t>
            </a:r>
          </a:p>
          <a:p>
            <a:pPr marL="714375" lvl="0" indent="-266700" algn="just" defTabSz="457200">
              <a:lnSpc>
                <a:spcPct val="120000"/>
              </a:lnSpc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s-MX" sz="80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2" charset="0"/>
              </a:rPr>
              <a:t>municipios y/o alcaldías, </a:t>
            </a:r>
          </a:p>
          <a:p>
            <a:pPr marL="714375" lvl="0" indent="-266700" algn="just" defTabSz="457200">
              <a:lnSpc>
                <a:spcPct val="120000"/>
              </a:lnSpc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s-MX" sz="80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2" charset="0"/>
              </a:rPr>
              <a:t>instituciones municipales de cultura, </a:t>
            </a:r>
          </a:p>
          <a:p>
            <a:pPr marL="714375" lvl="0" indent="-266700" algn="just" defTabSz="457200">
              <a:lnSpc>
                <a:spcPct val="120000"/>
              </a:lnSpc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s-MX" sz="80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2" charset="0"/>
              </a:rPr>
              <a:t>universidades públicas estatales y </a:t>
            </a:r>
          </a:p>
          <a:p>
            <a:pPr marL="714375" lvl="0" indent="-266700" algn="just" defTabSz="457200">
              <a:lnSpc>
                <a:spcPct val="120000"/>
              </a:lnSpc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s-MX" sz="80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2" charset="0"/>
              </a:rPr>
              <a:t>Organizaciones de la Sociedad Civil (OSC) sin fines de lucro, </a:t>
            </a:r>
          </a:p>
          <a:p>
            <a:pPr marL="0" lvl="0" indent="0" algn="just" defTabSz="457200">
              <a:lnSpc>
                <a:spcPct val="120000"/>
              </a:lnSpc>
              <a:buClr>
                <a:schemeClr val="accent1"/>
              </a:buClr>
              <a:buSzPct val="80000"/>
              <a:buNone/>
            </a:pPr>
            <a:endParaRPr lang="es-MX" sz="4800" dirty="0">
              <a:solidFill>
                <a:schemeClr val="tx1">
                  <a:lumMod val="75000"/>
                  <a:lumOff val="25000"/>
                </a:schemeClr>
              </a:solidFill>
              <a:latin typeface="Montserrat" panose="00000500000000000000" pitchFamily="2" charset="0"/>
            </a:endParaRPr>
          </a:p>
          <a:p>
            <a:pPr marL="0" lvl="0" indent="0" algn="just" defTabSz="457200">
              <a:lnSpc>
                <a:spcPct val="120000"/>
              </a:lnSpc>
              <a:buClr>
                <a:schemeClr val="accent1"/>
              </a:buClr>
              <a:buSzPct val="80000"/>
              <a:buNone/>
            </a:pPr>
            <a:r>
              <a:rPr lang="es-MX" sz="80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2" charset="0"/>
              </a:rPr>
              <a:t>para fomentar el derecho de acceso a la cultura de la población.</a:t>
            </a:r>
          </a:p>
          <a:p>
            <a:pPr marL="0" indent="0" defTabSz="457200">
              <a:buClr>
                <a:schemeClr val="accent1"/>
              </a:buClr>
              <a:buSzPct val="80000"/>
              <a:buFont typeface="Wingdings 3" charset="2"/>
              <a:buChar char=""/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Montserrat" panose="00000500000000000000" pitchFamily="2" charset="0"/>
            </a:endParaRPr>
          </a:p>
          <a:p>
            <a:pPr marL="0" indent="0" defTabSz="457200">
              <a:buClr>
                <a:schemeClr val="accent1"/>
              </a:buClr>
              <a:buSzPct val="80000"/>
              <a:buFont typeface="Wingdings 3" charset="2"/>
              <a:buChar char=""/>
            </a:pPr>
            <a:endParaRPr lang="en-US" sz="15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50" name="Isosceles Triangle 149">
            <a:extLst>
              <a:ext uri="{FF2B5EF4-FFF2-40B4-BE49-F238E27FC236}">
                <a16:creationId xmlns:a16="http://schemas.microsoft.com/office/drawing/2014/main" id="{7E2C7115-5336-410C-AD71-0F0952A2E5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807450" y="4013200"/>
            <a:ext cx="336550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Rectángulo 3"/>
          <p:cNvSpPr/>
          <p:nvPr/>
        </p:nvSpPr>
        <p:spPr>
          <a:xfrm>
            <a:off x="772229" y="2273498"/>
            <a:ext cx="2475485" cy="17835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ct val="0"/>
              </a:spcBef>
              <a:spcAft>
                <a:spcPts val="600"/>
              </a:spcAft>
            </a:pPr>
            <a:endParaRPr lang="en-US" sz="3600" b="1" cap="all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212793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09EA7EA7-74F5-4EE2-8E3D-1A10308259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9144001" cy="6866467"/>
            <a:chOff x="0" y="-8467"/>
            <a:chExt cx="12192000" cy="6866467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A5CE79B5-7EE4-424D-AD14-5DEFB61B85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696C926F-F999-44BA-8D86-9EAB51D650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Rectangle 23">
              <a:extLst>
                <a:ext uri="{FF2B5EF4-FFF2-40B4-BE49-F238E27FC236}">
                  <a16:creationId xmlns:a16="http://schemas.microsoft.com/office/drawing/2014/main" id="{248745E7-0AF0-48F9-8E58-2673FC5F4F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5">
              <a:extLst>
                <a:ext uri="{FF2B5EF4-FFF2-40B4-BE49-F238E27FC236}">
                  <a16:creationId xmlns:a16="http://schemas.microsoft.com/office/drawing/2014/main" id="{9715E81A-D2E0-4431-9370-4E4A9ECA7F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CEDB37A9-282D-4DDB-85AD-B2090A8253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7">
              <a:extLst>
                <a:ext uri="{FF2B5EF4-FFF2-40B4-BE49-F238E27FC236}">
                  <a16:creationId xmlns:a16="http://schemas.microsoft.com/office/drawing/2014/main" id="{533D5933-7F91-4F5E-BC31-42FD0E2D8D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28">
              <a:extLst>
                <a:ext uri="{FF2B5EF4-FFF2-40B4-BE49-F238E27FC236}">
                  <a16:creationId xmlns:a16="http://schemas.microsoft.com/office/drawing/2014/main" id="{37ADDF68-C9BE-46EA-83DE-2C07DD8396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Rectangle 29">
              <a:extLst>
                <a:ext uri="{FF2B5EF4-FFF2-40B4-BE49-F238E27FC236}">
                  <a16:creationId xmlns:a16="http://schemas.microsoft.com/office/drawing/2014/main" id="{10D67396-BABD-48A8-A892-CCB5095FA4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Isosceles Triangle 20">
              <a:extLst>
                <a:ext uri="{FF2B5EF4-FFF2-40B4-BE49-F238E27FC236}">
                  <a16:creationId xmlns:a16="http://schemas.microsoft.com/office/drawing/2014/main" id="{626DA82A-72C2-4DF6-9CF0-0D1F6B96B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Isosceles Triangle 21">
              <a:extLst>
                <a:ext uri="{FF2B5EF4-FFF2-40B4-BE49-F238E27FC236}">
                  <a16:creationId xmlns:a16="http://schemas.microsoft.com/office/drawing/2014/main" id="{8EE6DC63-4380-4BE0-A68A-8F01162BD1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E80B86A7-A1EC-475B-9166-88902B033A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ángulo 3"/>
          <p:cNvSpPr/>
          <p:nvPr/>
        </p:nvSpPr>
        <p:spPr>
          <a:xfrm>
            <a:off x="907784" y="282839"/>
            <a:ext cx="6447501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3600" b="1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6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BENEFICIARIOS</a:t>
            </a:r>
            <a:endParaRPr lang="en-US" sz="3600" b="1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6" name="Isosceles Triangle 25">
            <a:extLst>
              <a:ext uri="{FF2B5EF4-FFF2-40B4-BE49-F238E27FC236}">
                <a16:creationId xmlns:a16="http://schemas.microsoft.com/office/drawing/2014/main" id="{C2C29CB1-9F74-4879-A6AF-AEA67B6F1F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631947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8" name="Isosceles Triangle 27">
            <a:extLst>
              <a:ext uri="{FF2B5EF4-FFF2-40B4-BE49-F238E27FC236}">
                <a16:creationId xmlns:a16="http://schemas.microsoft.com/office/drawing/2014/main" id="{7E2C7115-5336-410C-AD71-0F0952A2E5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807450" y="4013200"/>
            <a:ext cx="336550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A162BF4C-42F1-42A2-BB16-3A08A148A54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69066937"/>
              </p:ext>
            </p:extLst>
          </p:nvPr>
        </p:nvGraphicFramePr>
        <p:xfrm>
          <a:off x="740139" y="1239970"/>
          <a:ext cx="7917694" cy="50543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88901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09EA7EA7-74F5-4EE2-8E3D-1A10308259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9144001" cy="6866467"/>
            <a:chOff x="0" y="-8467"/>
            <a:chExt cx="12192000" cy="6866467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A5CE79B5-7EE4-424D-AD14-5DEFB61B85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696C926F-F999-44BA-8D86-9EAB51D650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Rectangle 23">
              <a:extLst>
                <a:ext uri="{FF2B5EF4-FFF2-40B4-BE49-F238E27FC236}">
                  <a16:creationId xmlns:a16="http://schemas.microsoft.com/office/drawing/2014/main" id="{248745E7-0AF0-48F9-8E58-2673FC5F4F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5">
              <a:extLst>
                <a:ext uri="{FF2B5EF4-FFF2-40B4-BE49-F238E27FC236}">
                  <a16:creationId xmlns:a16="http://schemas.microsoft.com/office/drawing/2014/main" id="{9715E81A-D2E0-4431-9370-4E4A9ECA7F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CEDB37A9-282D-4DDB-85AD-B2090A8253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7">
              <a:extLst>
                <a:ext uri="{FF2B5EF4-FFF2-40B4-BE49-F238E27FC236}">
                  <a16:creationId xmlns:a16="http://schemas.microsoft.com/office/drawing/2014/main" id="{533D5933-7F91-4F5E-BC31-42FD0E2D8D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28">
              <a:extLst>
                <a:ext uri="{FF2B5EF4-FFF2-40B4-BE49-F238E27FC236}">
                  <a16:creationId xmlns:a16="http://schemas.microsoft.com/office/drawing/2014/main" id="{37ADDF68-C9BE-46EA-83DE-2C07DD8396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Rectangle 29">
              <a:extLst>
                <a:ext uri="{FF2B5EF4-FFF2-40B4-BE49-F238E27FC236}">
                  <a16:creationId xmlns:a16="http://schemas.microsoft.com/office/drawing/2014/main" id="{10D67396-BABD-48A8-A892-CCB5095FA4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Isosceles Triangle 20">
              <a:extLst>
                <a:ext uri="{FF2B5EF4-FFF2-40B4-BE49-F238E27FC236}">
                  <a16:creationId xmlns:a16="http://schemas.microsoft.com/office/drawing/2014/main" id="{626DA82A-72C2-4DF6-9CF0-0D1F6B96B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Isosceles Triangle 21">
              <a:extLst>
                <a:ext uri="{FF2B5EF4-FFF2-40B4-BE49-F238E27FC236}">
                  <a16:creationId xmlns:a16="http://schemas.microsoft.com/office/drawing/2014/main" id="{8EE6DC63-4380-4BE0-A68A-8F01162BD1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E80B86A7-A1EC-475B-9166-88902B033A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Isosceles Triangle 25">
            <a:extLst>
              <a:ext uri="{FF2B5EF4-FFF2-40B4-BE49-F238E27FC236}">
                <a16:creationId xmlns:a16="http://schemas.microsoft.com/office/drawing/2014/main" id="{C2C29CB1-9F74-4879-A6AF-AEA67B6F1F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631947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8" name="Isosceles Triangle 27">
            <a:extLst>
              <a:ext uri="{FF2B5EF4-FFF2-40B4-BE49-F238E27FC236}">
                <a16:creationId xmlns:a16="http://schemas.microsoft.com/office/drawing/2014/main" id="{7E2C7115-5336-410C-AD71-0F0952A2E5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807450" y="4013200"/>
            <a:ext cx="336550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F1F0E8B0-796B-4292-9277-F0C4E97D684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02658256"/>
              </p:ext>
            </p:extLst>
          </p:nvPr>
        </p:nvGraphicFramePr>
        <p:xfrm>
          <a:off x="510872" y="358063"/>
          <a:ext cx="8358094" cy="63450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CuadroTexto 2">
            <a:extLst>
              <a:ext uri="{FF2B5EF4-FFF2-40B4-BE49-F238E27FC236}">
                <a16:creationId xmlns:a16="http://schemas.microsoft.com/office/drawing/2014/main" id="{B4CBB4D7-85F3-46E0-95FD-32DFC9683C76}"/>
              </a:ext>
            </a:extLst>
          </p:cNvPr>
          <p:cNvSpPr txBox="1"/>
          <p:nvPr/>
        </p:nvSpPr>
        <p:spPr>
          <a:xfrm>
            <a:off x="746717" y="1186738"/>
            <a:ext cx="2872784" cy="38318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lvl="0" algn="l">
              <a:lnSpc>
                <a:spcPct val="90000"/>
              </a:lnSpc>
            </a:pPr>
            <a:r>
              <a:rPr lang="es-MX" sz="2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¿Qué es un festival?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6F609DD7-B4B2-4AC7-82EB-A31ACAFF716D}"/>
              </a:ext>
            </a:extLst>
          </p:cNvPr>
          <p:cNvSpPr txBox="1"/>
          <p:nvPr/>
        </p:nvSpPr>
        <p:spPr>
          <a:xfrm>
            <a:off x="4905967" y="1209897"/>
            <a:ext cx="3265702" cy="38318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lvl="0" algn="l">
              <a:lnSpc>
                <a:spcPct val="90000"/>
              </a:lnSpc>
            </a:pPr>
            <a:r>
              <a:rPr lang="es-MX" sz="2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¿Qué </a:t>
            </a:r>
            <a:r>
              <a:rPr lang="es-MX" sz="21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no</a:t>
            </a:r>
            <a:r>
              <a:rPr lang="es-MX" sz="2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es un festival?</a:t>
            </a:r>
          </a:p>
        </p:txBody>
      </p:sp>
    </p:spTree>
    <p:extLst>
      <p:ext uri="{BB962C8B-B14F-4D97-AF65-F5344CB8AC3E}">
        <p14:creationId xmlns:p14="http://schemas.microsoft.com/office/powerpoint/2010/main" val="858586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09EA7EA7-74F5-4EE2-8E3D-1A10308259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9144001" cy="6866467"/>
            <a:chOff x="0" y="-8467"/>
            <a:chExt cx="12192000" cy="6866467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A5CE79B5-7EE4-424D-AD14-5DEFB61B85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696C926F-F999-44BA-8D86-9EAB51D650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ectangle 23">
              <a:extLst>
                <a:ext uri="{FF2B5EF4-FFF2-40B4-BE49-F238E27FC236}">
                  <a16:creationId xmlns:a16="http://schemas.microsoft.com/office/drawing/2014/main" id="{248745E7-0AF0-48F9-8E58-2673FC5F4F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5">
              <a:extLst>
                <a:ext uri="{FF2B5EF4-FFF2-40B4-BE49-F238E27FC236}">
                  <a16:creationId xmlns:a16="http://schemas.microsoft.com/office/drawing/2014/main" id="{9715E81A-D2E0-4431-9370-4E4A9ECA7F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Isosceles Triangle 15">
              <a:extLst>
                <a:ext uri="{FF2B5EF4-FFF2-40B4-BE49-F238E27FC236}">
                  <a16:creationId xmlns:a16="http://schemas.microsoft.com/office/drawing/2014/main" id="{CEDB37A9-282D-4DDB-85AD-B2090A8253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7">
              <a:extLst>
                <a:ext uri="{FF2B5EF4-FFF2-40B4-BE49-F238E27FC236}">
                  <a16:creationId xmlns:a16="http://schemas.microsoft.com/office/drawing/2014/main" id="{533D5933-7F91-4F5E-BC31-42FD0E2D8D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8">
              <a:extLst>
                <a:ext uri="{FF2B5EF4-FFF2-40B4-BE49-F238E27FC236}">
                  <a16:creationId xmlns:a16="http://schemas.microsoft.com/office/drawing/2014/main" id="{37ADDF68-C9BE-46EA-83DE-2C07DD8396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29">
              <a:extLst>
                <a:ext uri="{FF2B5EF4-FFF2-40B4-BE49-F238E27FC236}">
                  <a16:creationId xmlns:a16="http://schemas.microsoft.com/office/drawing/2014/main" id="{10D67396-BABD-48A8-A892-CCB5095FA4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626DA82A-72C2-4DF6-9CF0-0D1F6B96B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Isosceles Triangle 20">
              <a:extLst>
                <a:ext uri="{FF2B5EF4-FFF2-40B4-BE49-F238E27FC236}">
                  <a16:creationId xmlns:a16="http://schemas.microsoft.com/office/drawing/2014/main" id="{8EE6DC63-4380-4BE0-A68A-8F01162BD1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E80B86A7-A1EC-475B-9166-88902B033A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ángulo 5"/>
          <p:cNvSpPr/>
          <p:nvPr/>
        </p:nvSpPr>
        <p:spPr>
          <a:xfrm>
            <a:off x="904875" y="306388"/>
            <a:ext cx="7334249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s-MX" sz="31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CARACTERÍSTICAS DE LOS FESTIVALES CULTURALES Y ARTÍSTICOS</a:t>
            </a:r>
            <a:endParaRPr lang="es-MX" sz="3100" b="1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5" name="Isosceles Triangle 24">
            <a:extLst>
              <a:ext uri="{FF2B5EF4-FFF2-40B4-BE49-F238E27FC236}">
                <a16:creationId xmlns:a16="http://schemas.microsoft.com/office/drawing/2014/main" id="{C2C29CB1-9F74-4879-A6AF-AEA67B6F1F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631947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" name="Marcador de contenido 2"/>
          <p:cNvSpPr txBox="1">
            <a:spLocks/>
          </p:cNvSpPr>
          <p:nvPr/>
        </p:nvSpPr>
        <p:spPr>
          <a:xfrm>
            <a:off x="746716" y="1635655"/>
            <a:ext cx="8058354" cy="474609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just" defTabSz="457200">
              <a:lnSpc>
                <a:spcPct val="110000"/>
              </a:lnSpc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s-MX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2" charset="0"/>
              </a:rPr>
              <a:t>El eje central de la programación deberán ser actividades de artes escénicas, artes visuales, cinematografía, diseño gastronomía y literatura </a:t>
            </a:r>
          </a:p>
          <a:p>
            <a:pPr lvl="0" algn="just" defTabSz="457200">
              <a:lnSpc>
                <a:spcPct val="110000"/>
              </a:lnSpc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s-MX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2" charset="0"/>
              </a:rPr>
              <a:t>Acceso a las expresiones culturales y prácticas artísticas para toda la población mexicana</a:t>
            </a:r>
          </a:p>
          <a:p>
            <a:pPr lvl="0" algn="just" defTabSz="457200">
              <a:lnSpc>
                <a:spcPct val="110000"/>
              </a:lnSpc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s-MX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2" charset="0"/>
              </a:rPr>
              <a:t>Encontrarse alineados a la agenda 2030 para el desarrollo sostenible</a:t>
            </a:r>
          </a:p>
          <a:p>
            <a:pPr lvl="0" algn="just" defTabSz="457200">
              <a:lnSpc>
                <a:spcPct val="110000"/>
              </a:lnSpc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s-MX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2" charset="0"/>
              </a:rPr>
              <a:t>Festivales que se realicen dentro del territorio nacional</a:t>
            </a:r>
          </a:p>
          <a:p>
            <a:pPr lvl="0" algn="just" defTabSz="457200">
              <a:lnSpc>
                <a:spcPct val="110000"/>
              </a:lnSpc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s-MX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2" charset="0"/>
              </a:rPr>
              <a:t>Realizar las actividades gratuitas en espacios públicos</a:t>
            </a:r>
          </a:p>
          <a:p>
            <a:pPr lvl="0" algn="just" defTabSz="457200">
              <a:lnSpc>
                <a:spcPct val="110000"/>
              </a:lnSpc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s-MX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2" charset="0"/>
              </a:rPr>
              <a:t>Ofrecer programas y actividades para sectores vulnerables de la población, tales como: adultos mayores, pueblos indígenas, comunidad LGBTTTIQ, personas con discapacidad, jóvenes, entre otros</a:t>
            </a:r>
          </a:p>
          <a:p>
            <a:pPr defTabSz="457200">
              <a:buClr>
                <a:schemeClr val="accent1"/>
              </a:buClr>
              <a:buSzPct val="80000"/>
              <a:buFont typeface="Wingdings 3" charset="2"/>
              <a:buChar char=""/>
            </a:pPr>
            <a:endParaRPr lang="en-US" sz="15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 defTabSz="457200">
              <a:buClr>
                <a:schemeClr val="accent1"/>
              </a:buClr>
              <a:buSzPct val="80000"/>
              <a:buFont typeface="Wingdings 3" charset="2"/>
              <a:buChar char=""/>
            </a:pPr>
            <a:endParaRPr lang="en-US" sz="15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 defTabSz="457200">
              <a:buClr>
                <a:schemeClr val="accent1"/>
              </a:buClr>
              <a:buSzPct val="80000"/>
              <a:buFont typeface="Wingdings 3" charset="2"/>
              <a:buChar char=""/>
            </a:pPr>
            <a:endParaRPr lang="en-US" sz="15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7" name="Isosceles Triangle 26">
            <a:extLst>
              <a:ext uri="{FF2B5EF4-FFF2-40B4-BE49-F238E27FC236}">
                <a16:creationId xmlns:a16="http://schemas.microsoft.com/office/drawing/2014/main" id="{7E2C7115-5336-410C-AD71-0F0952A2E5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807450" y="4013200"/>
            <a:ext cx="336550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779638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09EA7EA7-74F5-4EE2-8E3D-1A10308259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9144001" cy="6866467"/>
            <a:chOff x="0" y="-8467"/>
            <a:chExt cx="12192000" cy="6866467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A5CE79B5-7EE4-424D-AD14-5DEFB61B85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696C926F-F999-44BA-8D86-9EAB51D650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ectangle 23">
              <a:extLst>
                <a:ext uri="{FF2B5EF4-FFF2-40B4-BE49-F238E27FC236}">
                  <a16:creationId xmlns:a16="http://schemas.microsoft.com/office/drawing/2014/main" id="{248745E7-0AF0-48F9-8E58-2673FC5F4F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5">
              <a:extLst>
                <a:ext uri="{FF2B5EF4-FFF2-40B4-BE49-F238E27FC236}">
                  <a16:creationId xmlns:a16="http://schemas.microsoft.com/office/drawing/2014/main" id="{9715E81A-D2E0-4431-9370-4E4A9ECA7F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Isosceles Triangle 15">
              <a:extLst>
                <a:ext uri="{FF2B5EF4-FFF2-40B4-BE49-F238E27FC236}">
                  <a16:creationId xmlns:a16="http://schemas.microsoft.com/office/drawing/2014/main" id="{CEDB37A9-282D-4DDB-85AD-B2090A8253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7">
              <a:extLst>
                <a:ext uri="{FF2B5EF4-FFF2-40B4-BE49-F238E27FC236}">
                  <a16:creationId xmlns:a16="http://schemas.microsoft.com/office/drawing/2014/main" id="{533D5933-7F91-4F5E-BC31-42FD0E2D8D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8">
              <a:extLst>
                <a:ext uri="{FF2B5EF4-FFF2-40B4-BE49-F238E27FC236}">
                  <a16:creationId xmlns:a16="http://schemas.microsoft.com/office/drawing/2014/main" id="{37ADDF68-C9BE-46EA-83DE-2C07DD8396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29">
              <a:extLst>
                <a:ext uri="{FF2B5EF4-FFF2-40B4-BE49-F238E27FC236}">
                  <a16:creationId xmlns:a16="http://schemas.microsoft.com/office/drawing/2014/main" id="{10D67396-BABD-48A8-A892-CCB5095FA4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626DA82A-72C2-4DF6-9CF0-0D1F6B96B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Isosceles Triangle 20">
              <a:extLst>
                <a:ext uri="{FF2B5EF4-FFF2-40B4-BE49-F238E27FC236}">
                  <a16:creationId xmlns:a16="http://schemas.microsoft.com/office/drawing/2014/main" id="{8EE6DC63-4380-4BE0-A68A-8F01162BD1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E80B86A7-A1EC-475B-9166-88902B033A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ángulo 5"/>
          <p:cNvSpPr/>
          <p:nvPr/>
        </p:nvSpPr>
        <p:spPr>
          <a:xfrm>
            <a:off x="734813" y="261833"/>
            <a:ext cx="6447501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1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*CARACTERÍSTICAS DEL APOYO</a:t>
            </a:r>
            <a:endParaRPr lang="en-US" sz="3100" b="1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5" name="Isosceles Triangle 24">
            <a:extLst>
              <a:ext uri="{FF2B5EF4-FFF2-40B4-BE49-F238E27FC236}">
                <a16:creationId xmlns:a16="http://schemas.microsoft.com/office/drawing/2014/main" id="{C2C29CB1-9F74-4879-A6AF-AEA67B6F1F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631947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" name="Marcador de contenido 2"/>
          <p:cNvSpPr txBox="1">
            <a:spLocks/>
          </p:cNvSpPr>
          <p:nvPr/>
        </p:nvSpPr>
        <p:spPr>
          <a:xfrm>
            <a:off x="720486" y="595314"/>
            <a:ext cx="7642204" cy="33482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just" defTabSz="457200">
              <a:buClr>
                <a:schemeClr val="accent1"/>
              </a:buClr>
              <a:buSzPct val="80000"/>
              <a:buFont typeface="Wingdings 3" charset="2"/>
              <a:buChar char=""/>
            </a:pPr>
            <a:endParaRPr lang="es-MX" sz="15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0" algn="just" defTabSz="457200">
              <a:lnSpc>
                <a:spcPct val="100000"/>
              </a:lnSpc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s-MX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2" charset="0"/>
              </a:rPr>
              <a:t>Apoyo económico en moneda nacional, mediante transferencia electrónica. </a:t>
            </a:r>
          </a:p>
          <a:p>
            <a:pPr lvl="0" algn="just" defTabSz="457200">
              <a:lnSpc>
                <a:spcPct val="100000"/>
              </a:lnSpc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s-MX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2" charset="0"/>
              </a:rPr>
              <a:t>Subsidio en esquema de coinversión</a:t>
            </a:r>
          </a:p>
          <a:p>
            <a:pPr lvl="0" algn="just" defTabSz="457200">
              <a:lnSpc>
                <a:spcPct val="100000"/>
              </a:lnSpc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s-MX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2" charset="0"/>
              </a:rPr>
              <a:t>El recurso autorizado por las Comisiones Dictaminadoras deberá ser utilizado únicamente en el proyecto dictaminado como favorable.</a:t>
            </a:r>
          </a:p>
          <a:p>
            <a:pPr lvl="0" algn="just" defTabSz="457200">
              <a:lnSpc>
                <a:spcPct val="100000"/>
              </a:lnSpc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s-MX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2" charset="0"/>
              </a:rPr>
              <a:t>Montos de acuerdo a las siguientes categorías:</a:t>
            </a:r>
          </a:p>
          <a:p>
            <a:pPr marL="0" indent="0" defTabSz="457200">
              <a:buClr>
                <a:schemeClr val="accent1"/>
              </a:buClr>
              <a:buSzPct val="80000"/>
              <a:buNone/>
            </a:pPr>
            <a:endParaRPr lang="en-US" sz="15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 defTabSz="457200">
              <a:buClr>
                <a:schemeClr val="accent1"/>
              </a:buClr>
              <a:buSzPct val="80000"/>
              <a:buFont typeface="Wingdings 3" charset="2"/>
              <a:buChar char=""/>
            </a:pPr>
            <a:endParaRPr lang="en-US" sz="15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 defTabSz="457200">
              <a:buClr>
                <a:schemeClr val="accent1"/>
              </a:buClr>
              <a:buSzPct val="80000"/>
              <a:buFont typeface="Wingdings 3" charset="2"/>
              <a:buChar char=""/>
            </a:pPr>
            <a:endParaRPr lang="en-US" sz="15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7" name="Isosceles Triangle 26">
            <a:extLst>
              <a:ext uri="{FF2B5EF4-FFF2-40B4-BE49-F238E27FC236}">
                <a16:creationId xmlns:a16="http://schemas.microsoft.com/office/drawing/2014/main" id="{7E2C7115-5336-410C-AD71-0F0952A2E5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807450" y="4013200"/>
            <a:ext cx="336550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2" name="Tabla 2">
            <a:extLst>
              <a:ext uri="{FF2B5EF4-FFF2-40B4-BE49-F238E27FC236}">
                <a16:creationId xmlns:a16="http://schemas.microsoft.com/office/drawing/2014/main" id="{DBBF3825-6A3E-4A79-AF12-DF5C5F33ABC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489326"/>
              </p:ext>
            </p:extLst>
          </p:nvPr>
        </p:nvGraphicFramePr>
        <p:xfrm>
          <a:off x="1358082" y="3589867"/>
          <a:ext cx="5956716" cy="24214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21193">
                  <a:extLst>
                    <a:ext uri="{9D8B030D-6E8A-4147-A177-3AD203B41FA5}">
                      <a16:colId xmlns:a16="http://schemas.microsoft.com/office/drawing/2014/main" val="762517279"/>
                    </a:ext>
                  </a:extLst>
                </a:gridCol>
                <a:gridCol w="2135523">
                  <a:extLst>
                    <a:ext uri="{9D8B030D-6E8A-4147-A177-3AD203B41FA5}">
                      <a16:colId xmlns:a16="http://schemas.microsoft.com/office/drawing/2014/main" val="439163125"/>
                    </a:ext>
                  </a:extLst>
                </a:gridCol>
              </a:tblGrid>
              <a:tr h="275086">
                <a:tc>
                  <a:txBody>
                    <a:bodyPr/>
                    <a:lstStyle/>
                    <a:p>
                      <a:pPr algn="ctr"/>
                      <a:r>
                        <a:rPr lang="es-MX" sz="1400" dirty="0">
                          <a:latin typeface="Montserrat" panose="00000500000000000000" pitchFamily="2" charset="0"/>
                        </a:rPr>
                        <a:t>Categoría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>
                          <a:latin typeface="Montserrat" panose="00000500000000000000" pitchFamily="2" charset="0"/>
                        </a:rPr>
                        <a:t>Monto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4014324"/>
                  </a:ext>
                </a:extLst>
              </a:tr>
              <a:tr h="467646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b="0" i="0" u="none" strike="noStrike" kern="1200" baseline="0" dirty="0">
                          <a:solidFill>
                            <a:schemeClr val="dk1"/>
                          </a:solidFill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A. Festivales de segunda y tercera emisión 	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b="0" i="0" u="none" strike="noStrike" kern="1200" baseline="0" dirty="0">
                          <a:solidFill>
                            <a:schemeClr val="dk1"/>
                          </a:solidFill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hasta $500,000.00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44561589"/>
                  </a:ext>
                </a:extLst>
              </a:tr>
              <a:tr h="540173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b="0" i="0" u="none" strike="noStrike" kern="1200" baseline="0" dirty="0">
                          <a:solidFill>
                            <a:schemeClr val="dk1"/>
                          </a:solidFill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B. Festivales de cuarta a séptima emisión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b="0" i="0" u="none" strike="noStrike" kern="1200" baseline="0" dirty="0">
                          <a:solidFill>
                            <a:schemeClr val="dk1"/>
                          </a:solidFill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hasta $800,000.00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69098254"/>
                  </a:ext>
                </a:extLst>
              </a:tr>
              <a:tr h="540173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b="0" i="0" u="none" strike="noStrike" kern="1200" baseline="0" dirty="0">
                          <a:solidFill>
                            <a:schemeClr val="dk1"/>
                          </a:solidFill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C. Festivales de octava a decimoprimera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b="0" i="0" u="none" strike="noStrike" kern="1200" baseline="0" dirty="0">
                          <a:solidFill>
                            <a:schemeClr val="dk1"/>
                          </a:solidFill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hasta $1,500,000.00</a:t>
                      </a:r>
                      <a:endParaRPr lang="es-MX" sz="1400" dirty="0">
                        <a:latin typeface="Montserrat" panose="00000500000000000000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0166270"/>
                  </a:ext>
                </a:extLst>
              </a:tr>
              <a:tr h="467646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b="0" i="0" u="none" strike="noStrike" kern="1200" baseline="0" dirty="0">
                          <a:solidFill>
                            <a:schemeClr val="dk1"/>
                          </a:solidFill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D. Festivales, de decimosegunda emisión en adelante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b="0" i="0" u="none" strike="noStrike" kern="1200" baseline="0" dirty="0">
                          <a:solidFill>
                            <a:schemeClr val="dk1"/>
                          </a:solidFill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hasta $2,500,000.00</a:t>
                      </a:r>
                      <a:endParaRPr lang="es-MX" sz="1400" dirty="0">
                        <a:latin typeface="Montserrat" panose="00000500000000000000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53364204"/>
                  </a:ext>
                </a:extLst>
              </a:tr>
            </a:tbl>
          </a:graphicData>
        </a:graphic>
      </p:graphicFrame>
      <p:sp>
        <p:nvSpPr>
          <p:cNvPr id="22" name="Marcador de contenido 2">
            <a:extLst>
              <a:ext uri="{FF2B5EF4-FFF2-40B4-BE49-F238E27FC236}">
                <a16:creationId xmlns:a16="http://schemas.microsoft.com/office/drawing/2014/main" id="{56AD7E20-FC06-42AA-B992-D60E4DD31C22}"/>
              </a:ext>
            </a:extLst>
          </p:cNvPr>
          <p:cNvSpPr txBox="1">
            <a:spLocks/>
          </p:cNvSpPr>
          <p:nvPr/>
        </p:nvSpPr>
        <p:spPr>
          <a:xfrm>
            <a:off x="1930354" y="6523190"/>
            <a:ext cx="8577323" cy="5966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None/>
            </a:pPr>
            <a:r>
              <a:rPr lang="es-MX" sz="12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2" charset="0"/>
              </a:rPr>
              <a:t>*Apartado IX de la Convocatoria Apoyo a Festivales Culturales y Artísticos PROFEST 2021</a:t>
            </a:r>
          </a:p>
        </p:txBody>
      </p:sp>
    </p:spTree>
    <p:extLst>
      <p:ext uri="{BB962C8B-B14F-4D97-AF65-F5344CB8AC3E}">
        <p14:creationId xmlns:p14="http://schemas.microsoft.com/office/powerpoint/2010/main" val="4090446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09EA7EA7-74F5-4EE2-8E3D-1A10308259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9144001" cy="6866467"/>
            <a:chOff x="0" y="-8467"/>
            <a:chExt cx="12192000" cy="6866467"/>
          </a:xfrm>
        </p:grpSpPr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A5CE79B5-7EE4-424D-AD14-5DEFB61B85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696C926F-F999-44BA-8D86-9EAB51D650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Rectangle 23">
              <a:extLst>
                <a:ext uri="{FF2B5EF4-FFF2-40B4-BE49-F238E27FC236}">
                  <a16:creationId xmlns:a16="http://schemas.microsoft.com/office/drawing/2014/main" id="{248745E7-0AF0-48F9-8E58-2673FC5F4F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5">
              <a:extLst>
                <a:ext uri="{FF2B5EF4-FFF2-40B4-BE49-F238E27FC236}">
                  <a16:creationId xmlns:a16="http://schemas.microsoft.com/office/drawing/2014/main" id="{9715E81A-D2E0-4431-9370-4E4A9ECA7F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Isosceles Triangle 21">
              <a:extLst>
                <a:ext uri="{FF2B5EF4-FFF2-40B4-BE49-F238E27FC236}">
                  <a16:creationId xmlns:a16="http://schemas.microsoft.com/office/drawing/2014/main" id="{CEDB37A9-282D-4DDB-85AD-B2090A8253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7">
              <a:extLst>
                <a:ext uri="{FF2B5EF4-FFF2-40B4-BE49-F238E27FC236}">
                  <a16:creationId xmlns:a16="http://schemas.microsoft.com/office/drawing/2014/main" id="{533D5933-7F91-4F5E-BC31-42FD0E2D8D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8">
              <a:extLst>
                <a:ext uri="{FF2B5EF4-FFF2-40B4-BE49-F238E27FC236}">
                  <a16:creationId xmlns:a16="http://schemas.microsoft.com/office/drawing/2014/main" id="{37ADDF68-C9BE-46EA-83DE-2C07DD8396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9">
              <a:extLst>
                <a:ext uri="{FF2B5EF4-FFF2-40B4-BE49-F238E27FC236}">
                  <a16:creationId xmlns:a16="http://schemas.microsoft.com/office/drawing/2014/main" id="{10D67396-BABD-48A8-A892-CCB5095FA4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Isosceles Triangle 25">
              <a:extLst>
                <a:ext uri="{FF2B5EF4-FFF2-40B4-BE49-F238E27FC236}">
                  <a16:creationId xmlns:a16="http://schemas.microsoft.com/office/drawing/2014/main" id="{626DA82A-72C2-4DF6-9CF0-0D1F6B96B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8EE6DC63-4380-4BE0-A68A-8F01162BD1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E80B86A7-A1EC-475B-9166-88902B033A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ángulo 11"/>
          <p:cNvSpPr/>
          <p:nvPr/>
        </p:nvSpPr>
        <p:spPr>
          <a:xfrm>
            <a:off x="1037959" y="151314"/>
            <a:ext cx="6447501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36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RESTRICCIONES</a:t>
            </a:r>
            <a:endParaRPr lang="en-US" sz="3600" b="1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1" name="Isosceles Triangle 30">
            <a:extLst>
              <a:ext uri="{FF2B5EF4-FFF2-40B4-BE49-F238E27FC236}">
                <a16:creationId xmlns:a16="http://schemas.microsoft.com/office/drawing/2014/main" id="{C2C29CB1-9F74-4879-A6AF-AEA67B6F1F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631947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Marcador de contenido 2"/>
          <p:cNvSpPr txBox="1">
            <a:spLocks/>
          </p:cNvSpPr>
          <p:nvPr/>
        </p:nvSpPr>
        <p:spPr>
          <a:xfrm>
            <a:off x="619592" y="811714"/>
            <a:ext cx="8187857" cy="432299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883" lvl="2" indent="0" defTabSz="45720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endParaRPr lang="es-MX" dirty="0">
              <a:solidFill>
                <a:schemeClr val="tx1">
                  <a:lumMod val="75000"/>
                  <a:lumOff val="25000"/>
                </a:schemeClr>
              </a:solidFill>
              <a:latin typeface="Montserrat" panose="00000500000000000000" pitchFamily="2" charset="0"/>
            </a:endParaRPr>
          </a:p>
          <a:p>
            <a:pPr marL="685783" lvl="2" indent="-342900" defTabSz="45720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s-MX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2" charset="0"/>
              </a:rPr>
              <a:t>Proyectos que presenten documentación incompleta, con tramites pendientes. Así como formatos distintos a los oficiales. </a:t>
            </a:r>
          </a:p>
          <a:p>
            <a:pPr marL="685783" lvl="2" indent="-342900" defTabSz="45720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endParaRPr lang="es-MX" sz="1000" dirty="0">
              <a:solidFill>
                <a:schemeClr val="tx1">
                  <a:lumMod val="75000"/>
                  <a:lumOff val="25000"/>
                </a:schemeClr>
              </a:solidFill>
              <a:latin typeface="Montserrat" panose="00000500000000000000" pitchFamily="2" charset="0"/>
            </a:endParaRPr>
          </a:p>
          <a:p>
            <a:pPr marL="685783" lvl="2" indent="-342900" defTabSz="45720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s-MX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2" charset="0"/>
              </a:rPr>
              <a:t>Duplicidad de recursos federales para el mismo proyecto.</a:t>
            </a:r>
          </a:p>
          <a:p>
            <a:pPr marL="685783" lvl="2" indent="-342900" defTabSz="45720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endParaRPr lang="es-MX" sz="1000" dirty="0">
              <a:solidFill>
                <a:schemeClr val="tx1">
                  <a:lumMod val="75000"/>
                  <a:lumOff val="25000"/>
                </a:schemeClr>
              </a:solidFill>
              <a:latin typeface="Montserrat" panose="00000500000000000000" pitchFamily="2" charset="0"/>
            </a:endParaRPr>
          </a:p>
          <a:p>
            <a:pPr marL="685783" lvl="2" indent="-342900" defTabSz="45720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s-MX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2" charset="0"/>
              </a:rPr>
              <a:t>Representación fiscal de mas de tres grupos por representante.</a:t>
            </a:r>
          </a:p>
          <a:p>
            <a:pPr marL="685783" lvl="2" indent="-342900" defTabSz="45720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endParaRPr lang="es-MX" sz="1000" dirty="0">
              <a:solidFill>
                <a:schemeClr val="tx1">
                  <a:lumMod val="75000"/>
                  <a:lumOff val="25000"/>
                </a:schemeClr>
              </a:solidFill>
              <a:latin typeface="Montserrat" panose="00000500000000000000" pitchFamily="2" charset="0"/>
            </a:endParaRPr>
          </a:p>
          <a:p>
            <a:pPr marL="685783" lvl="2" indent="-342900" defTabSz="45720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s-MX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2" charset="0"/>
              </a:rPr>
              <a:t>Incrementos en el monto del subsidio aprobado</a:t>
            </a:r>
          </a:p>
          <a:p>
            <a:pPr marL="685783" lvl="2" indent="-342900" defTabSz="45720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endParaRPr lang="es-MX" sz="1000" dirty="0">
              <a:solidFill>
                <a:schemeClr val="tx1">
                  <a:lumMod val="75000"/>
                  <a:lumOff val="25000"/>
                </a:schemeClr>
              </a:solidFill>
              <a:latin typeface="Montserrat" panose="00000500000000000000" pitchFamily="2" charset="0"/>
            </a:endParaRPr>
          </a:p>
          <a:p>
            <a:pPr marL="685783" lvl="2" indent="-342900" defTabSz="45720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s-MX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2" charset="0"/>
              </a:rPr>
              <a:t>Reasignación del recurso autorizado para otro proyecto. </a:t>
            </a:r>
          </a:p>
        </p:txBody>
      </p:sp>
      <p:sp>
        <p:nvSpPr>
          <p:cNvPr id="33" name="Isosceles Triangle 32">
            <a:extLst>
              <a:ext uri="{FF2B5EF4-FFF2-40B4-BE49-F238E27FC236}">
                <a16:creationId xmlns:a16="http://schemas.microsoft.com/office/drawing/2014/main" id="{7E2C7115-5336-410C-AD71-0F0952A2E5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807450" y="4013200"/>
            <a:ext cx="336550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022288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6">
            <a:extLst>
              <a:ext uri="{FF2B5EF4-FFF2-40B4-BE49-F238E27FC236}">
                <a16:creationId xmlns:a16="http://schemas.microsoft.com/office/drawing/2014/main" id="{09EA7EA7-74F5-4EE2-8E3D-1A10308259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9144001" cy="6866467"/>
            <a:chOff x="0" y="-8467"/>
            <a:chExt cx="12192000" cy="6866467"/>
          </a:xfrm>
        </p:grpSpPr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A5CE79B5-7EE4-424D-AD14-5DEFB61B85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696C926F-F999-44BA-8D86-9EAB51D650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Rectangle 23">
              <a:extLst>
                <a:ext uri="{FF2B5EF4-FFF2-40B4-BE49-F238E27FC236}">
                  <a16:creationId xmlns:a16="http://schemas.microsoft.com/office/drawing/2014/main" id="{248745E7-0AF0-48F9-8E58-2673FC5F4F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5">
              <a:extLst>
                <a:ext uri="{FF2B5EF4-FFF2-40B4-BE49-F238E27FC236}">
                  <a16:creationId xmlns:a16="http://schemas.microsoft.com/office/drawing/2014/main" id="{9715E81A-D2E0-4431-9370-4E4A9ECA7F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Isosceles Triangle 21">
              <a:extLst>
                <a:ext uri="{FF2B5EF4-FFF2-40B4-BE49-F238E27FC236}">
                  <a16:creationId xmlns:a16="http://schemas.microsoft.com/office/drawing/2014/main" id="{CEDB37A9-282D-4DDB-85AD-B2090A8253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7">
              <a:extLst>
                <a:ext uri="{FF2B5EF4-FFF2-40B4-BE49-F238E27FC236}">
                  <a16:creationId xmlns:a16="http://schemas.microsoft.com/office/drawing/2014/main" id="{533D5933-7F91-4F5E-BC31-42FD0E2D8D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8">
              <a:extLst>
                <a:ext uri="{FF2B5EF4-FFF2-40B4-BE49-F238E27FC236}">
                  <a16:creationId xmlns:a16="http://schemas.microsoft.com/office/drawing/2014/main" id="{37ADDF68-C9BE-46EA-83DE-2C07DD8396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9">
              <a:extLst>
                <a:ext uri="{FF2B5EF4-FFF2-40B4-BE49-F238E27FC236}">
                  <a16:creationId xmlns:a16="http://schemas.microsoft.com/office/drawing/2014/main" id="{10D67396-BABD-48A8-A892-CCB5095FA4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Isosceles Triangle 25">
              <a:extLst>
                <a:ext uri="{FF2B5EF4-FFF2-40B4-BE49-F238E27FC236}">
                  <a16:creationId xmlns:a16="http://schemas.microsoft.com/office/drawing/2014/main" id="{626DA82A-72C2-4DF6-9CF0-0D1F6B96B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8EE6DC63-4380-4BE0-A68A-8F01162BD1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15" name="Rectangle 28">
            <a:extLst>
              <a:ext uri="{FF2B5EF4-FFF2-40B4-BE49-F238E27FC236}">
                <a16:creationId xmlns:a16="http://schemas.microsoft.com/office/drawing/2014/main" id="{E80B86A7-A1EC-475B-9166-88902B033A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ángulo 11"/>
          <p:cNvSpPr/>
          <p:nvPr/>
        </p:nvSpPr>
        <p:spPr>
          <a:xfrm>
            <a:off x="755081" y="128586"/>
            <a:ext cx="6447501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3600" b="1" cap="all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PROCESO</a:t>
            </a:r>
            <a:endParaRPr lang="en-US" sz="3600" b="1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6" name="Isosceles Triangle 30">
            <a:extLst>
              <a:ext uri="{FF2B5EF4-FFF2-40B4-BE49-F238E27FC236}">
                <a16:creationId xmlns:a16="http://schemas.microsoft.com/office/drawing/2014/main" id="{C2C29CB1-9F74-4879-A6AF-AEA67B6F1F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631947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8" name="Isosceles Triangle 32">
            <a:extLst>
              <a:ext uri="{FF2B5EF4-FFF2-40B4-BE49-F238E27FC236}">
                <a16:creationId xmlns:a16="http://schemas.microsoft.com/office/drawing/2014/main" id="{7E2C7115-5336-410C-AD71-0F0952A2E5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807450" y="4013200"/>
            <a:ext cx="336550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30" name="Diagrama 29">
            <a:extLst>
              <a:ext uri="{FF2B5EF4-FFF2-40B4-BE49-F238E27FC236}">
                <a16:creationId xmlns:a16="http://schemas.microsoft.com/office/drawing/2014/main" id="{F53D100E-8BB9-47FD-90FD-EE1C7098BCD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31401763"/>
              </p:ext>
            </p:extLst>
          </p:nvPr>
        </p:nvGraphicFramePr>
        <p:xfrm>
          <a:off x="1237361" y="714979"/>
          <a:ext cx="6684264" cy="52994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2" name="Rectángulo 31">
            <a:extLst>
              <a:ext uri="{FF2B5EF4-FFF2-40B4-BE49-F238E27FC236}">
                <a16:creationId xmlns:a16="http://schemas.microsoft.com/office/drawing/2014/main" id="{1964295A-5524-4A37-8EF9-B2F36BF8D3BD}"/>
              </a:ext>
            </a:extLst>
          </p:cNvPr>
          <p:cNvSpPr/>
          <p:nvPr/>
        </p:nvSpPr>
        <p:spPr>
          <a:xfrm>
            <a:off x="2224438" y="6265229"/>
            <a:ext cx="6684265" cy="66141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es-MX" sz="1200" dirty="0">
                <a:latin typeface="Montserrat" panose="00000500000000000000" pitchFamily="2" charset="0"/>
                <a:cs typeface="Arial" panose="020B0604020202020204" pitchFamily="34" charset="0"/>
              </a:rPr>
              <a:t>*Los resultados de las instancias beneficiarias serán publicados en la página de la Secretaría de Cultura:  </a:t>
            </a:r>
            <a:r>
              <a:rPr lang="es-MX" sz="1200" dirty="0">
                <a:solidFill>
                  <a:srgbClr val="0070C0"/>
                </a:solidFill>
                <a:latin typeface="Montserrat" panose="00000500000000000000" pitchFamily="2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http://www.cultura.gob.mx/gobmx/convocatorias/resultados</a:t>
            </a:r>
            <a:r>
              <a:rPr lang="es-MX" sz="1200" dirty="0">
                <a:solidFill>
                  <a:srgbClr val="0070C0"/>
                </a:solidFill>
                <a:latin typeface="Montserrat" panose="00000500000000000000" pitchFamily="2" charset="0"/>
              </a:rPr>
              <a:t> </a:t>
            </a:r>
            <a:endParaRPr lang="es-MX" sz="1200" dirty="0">
              <a:solidFill>
                <a:srgbClr val="0070C0"/>
              </a:solidFill>
              <a:latin typeface="Montserrat" panose="00000500000000000000" pitchFamily="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4484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Faceta">
  <a:themeElements>
    <a:clrScheme name="Fac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1039</TotalTime>
  <Words>1042</Words>
  <Application>Microsoft Office PowerPoint</Application>
  <PresentationFormat>Presentación en pantalla (4:3)</PresentationFormat>
  <Paragraphs>120</Paragraphs>
  <Slides>12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9" baseType="lpstr">
      <vt:lpstr>Arial</vt:lpstr>
      <vt:lpstr>Century Gothic</vt:lpstr>
      <vt:lpstr>Montserrat</vt:lpstr>
      <vt:lpstr>Trebuchet MS</vt:lpstr>
      <vt:lpstr>Wingdings</vt:lpstr>
      <vt:lpstr>Wingdings 3</vt:lpstr>
      <vt:lpstr>Faceta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Astrid Juarez Tapia</dc:creator>
  <cp:lastModifiedBy>Nancy Ivone Zamora Torres</cp:lastModifiedBy>
  <cp:revision>71</cp:revision>
  <dcterms:created xsi:type="dcterms:W3CDTF">2018-04-18T15:57:33Z</dcterms:created>
  <dcterms:modified xsi:type="dcterms:W3CDTF">2021-07-17T06:55:13Z</dcterms:modified>
</cp:coreProperties>
</file>